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  <p:sldMasterId id="2147483684" r:id="rId4"/>
  </p:sldMasterIdLst>
  <p:notesMasterIdLst>
    <p:notesMasterId r:id="rId32"/>
  </p:notesMasterIdLst>
  <p:sldIdLst>
    <p:sldId id="256" r:id="rId5"/>
    <p:sldId id="257" r:id="rId6"/>
    <p:sldId id="270" r:id="rId7"/>
    <p:sldId id="342" r:id="rId8"/>
    <p:sldId id="258" r:id="rId9"/>
    <p:sldId id="259" r:id="rId10"/>
    <p:sldId id="345" r:id="rId11"/>
    <p:sldId id="343" r:id="rId12"/>
    <p:sldId id="346" r:id="rId13"/>
    <p:sldId id="320" r:id="rId14"/>
    <p:sldId id="347" r:id="rId15"/>
    <p:sldId id="348" r:id="rId16"/>
    <p:sldId id="349" r:id="rId17"/>
    <p:sldId id="350" r:id="rId18"/>
    <p:sldId id="351" r:id="rId19"/>
    <p:sldId id="352" r:id="rId20"/>
    <p:sldId id="353" r:id="rId21"/>
    <p:sldId id="354" r:id="rId22"/>
    <p:sldId id="355" r:id="rId23"/>
    <p:sldId id="338" r:id="rId24"/>
    <p:sldId id="339" r:id="rId25"/>
    <p:sldId id="340" r:id="rId26"/>
    <p:sldId id="341" r:id="rId27"/>
    <p:sldId id="356" r:id="rId28"/>
    <p:sldId id="357" r:id="rId29"/>
    <p:sldId id="358" r:id="rId30"/>
    <p:sldId id="326" r:id="rId31"/>
  </p:sldIdLst>
  <p:sldSz cx="9144000" cy="6858000" type="screen4x3"/>
  <p:notesSz cx="6858000" cy="9144000"/>
  <p:defaultTextStyle>
    <a:defPPr>
      <a:defRPr lang="pt-B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15" autoAdjust="0"/>
    <p:restoredTop sz="94660"/>
  </p:normalViewPr>
  <p:slideViewPr>
    <p:cSldViewPr>
      <p:cViewPr>
        <p:scale>
          <a:sx n="118" d="100"/>
          <a:sy n="118" d="100"/>
        </p:scale>
        <p:origin x="-198" y="62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34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AutoShape 1"/>
          <p:cNvSpPr>
            <a:spLocks/>
          </p:cNvSpPr>
          <p:nvPr/>
        </p:nvSpPr>
        <p:spPr bwMode="auto">
          <a:xfrm>
            <a:off x="0" y="0"/>
            <a:ext cx="6858000" cy="9144000"/>
          </a:xfrm>
          <a:custGeom>
            <a:avLst/>
            <a:gdLst>
              <a:gd name="T0" fmla="*/ 3429000 w 6858000"/>
              <a:gd name="T1" fmla="*/ 0 h 9144000"/>
              <a:gd name="T2" fmla="*/ 6858000 w 6858000"/>
              <a:gd name="T3" fmla="*/ 4572000 h 9144000"/>
              <a:gd name="T4" fmla="*/ 3429000 w 6858000"/>
              <a:gd name="T5" fmla="*/ 9144000 h 9144000"/>
              <a:gd name="T6" fmla="*/ 0 w 6858000"/>
              <a:gd name="T7" fmla="*/ 4572000 h 9144000"/>
              <a:gd name="T8" fmla="*/ 17694720 60000 65536"/>
              <a:gd name="T9" fmla="*/ 0 60000 65536"/>
              <a:gd name="T10" fmla="*/ 5898240 60000 65536"/>
              <a:gd name="T11" fmla="*/ 11796480 60000 65536"/>
              <a:gd name="T12" fmla="*/ 465 w 6858000"/>
              <a:gd name="T13" fmla="*/ 465 h 9144000"/>
              <a:gd name="T14" fmla="*/ 6857535 w 6858000"/>
              <a:gd name="T15" fmla="*/ 9143535 h 91440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6858000" h="9144000">
                <a:moveTo>
                  <a:pt x="1588" y="0"/>
                </a:moveTo>
                <a:lnTo>
                  <a:pt x="1587" y="0"/>
                </a:lnTo>
                <a:cubicBezTo>
                  <a:pt x="710" y="0"/>
                  <a:pt x="0" y="710"/>
                  <a:pt x="0" y="1587"/>
                </a:cubicBezTo>
                <a:lnTo>
                  <a:pt x="0" y="9142413"/>
                </a:lnTo>
                <a:cubicBezTo>
                  <a:pt x="0" y="9143290"/>
                  <a:pt x="710" y="9144000"/>
                  <a:pt x="1587" y="9144001"/>
                </a:cubicBezTo>
                <a:lnTo>
                  <a:pt x="6856413" y="9144000"/>
                </a:lnTo>
                <a:cubicBezTo>
                  <a:pt x="6857290" y="9143999"/>
                  <a:pt x="6858001" y="9143289"/>
                  <a:pt x="6858001" y="9142412"/>
                </a:cubicBezTo>
                <a:lnTo>
                  <a:pt x="6858000" y="1588"/>
                </a:lnTo>
                <a:cubicBezTo>
                  <a:pt x="6858000" y="710"/>
                  <a:pt x="6857289" y="0"/>
                  <a:pt x="6856412" y="0"/>
                </a:cubicBezTo>
                <a:lnTo>
                  <a:pt x="1588" y="0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prstDash val="solid"/>
            <a:round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44035" name="Text Box 2"/>
          <p:cNvSpPr txBox="1">
            <a:spLocks noChangeArrowheads="1"/>
          </p:cNvSpPr>
          <p:nvPr/>
        </p:nvSpPr>
        <p:spPr bwMode="auto">
          <a:xfrm>
            <a:off x="0" y="0"/>
            <a:ext cx="2971800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defTabSz="449263"/>
            <a:endParaRPr lang="pt-BR">
              <a:solidFill>
                <a:srgbClr val="FFFFFF"/>
              </a:solidFill>
            </a:endParaRPr>
          </a:p>
        </p:txBody>
      </p:sp>
      <p:sp>
        <p:nvSpPr>
          <p:cNvPr id="4" name="Rectangle 3"/>
          <p:cNvSpPr txBox="1">
            <a:spLocks noGrp="1"/>
          </p:cNvSpPr>
          <p:nvPr>
            <p:ph type="dt" idx="1"/>
          </p:nvPr>
        </p:nvSpPr>
        <p:spPr>
          <a:xfrm>
            <a:off x="3884613" y="0"/>
            <a:ext cx="2970212" cy="455613"/>
          </a:xfrm>
          <a:prstGeom prst="rect">
            <a:avLst/>
          </a:prstGeom>
          <a:noFill/>
          <a:ln>
            <a:noFill/>
          </a:ln>
        </p:spPr>
        <p:txBody>
          <a:bodyPr vert="horz" wrap="square" lIns="90004" tIns="46798" rIns="90004" bIns="46798" anchor="t" anchorCtr="0" compatLnSpc="1"/>
          <a:lstStyle>
            <a:lvl1pPr marL="0" marR="0" lvl="0" indent="0" algn="r" defTabSz="449263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lang="pt-BR" sz="1200" b="0" i="0" u="none" strike="noStrike" kern="1200" cap="none" spc="0" baseline="0">
                <a:solidFill>
                  <a:srgbClr val="000000"/>
                </a:solidFill>
                <a:uFillTx/>
                <a:latin typeface="Arial"/>
                <a:cs typeface="Arial"/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44037" name="Rectangle 4"/>
          <p:cNvSpPr>
            <a:spLocks noGrp="1" noRot="1" noChangeAspect="1"/>
          </p:cNvSpPr>
          <p:nvPr>
            <p:ph type="sldImg" idx="2"/>
          </p:nvPr>
        </p:nvSpPr>
        <p:spPr bwMode="auto">
          <a:xfrm>
            <a:off x="1143000" y="685800"/>
            <a:ext cx="4570413" cy="3427413"/>
          </a:xfrm>
          <a:prstGeom prst="rect">
            <a:avLst/>
          </a:prstGeom>
          <a:noFill/>
          <a:ln w="12600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" name="Rectangle 5"/>
          <p:cNvSpPr txBox="1">
            <a:spLocks noGrp="1"/>
          </p:cNvSpPr>
          <p:nvPr>
            <p:ph type="body" sz="quarter" idx="3"/>
          </p:nvPr>
        </p:nvSpPr>
        <p:spPr>
          <a:xfrm>
            <a:off x="685800" y="4343400"/>
            <a:ext cx="5484813" cy="4113213"/>
          </a:xfrm>
          <a:prstGeom prst="rect">
            <a:avLst/>
          </a:prstGeom>
          <a:noFill/>
          <a:ln>
            <a:noFill/>
          </a:ln>
        </p:spPr>
        <p:txBody>
          <a:bodyPr vert="horz" wrap="square" lIns="90004" tIns="46798" rIns="90004" bIns="46798" anchor="t" anchorCtr="0" compatLnSpc="1"/>
          <a:lstStyle/>
          <a:p>
            <a:pPr lvl="0"/>
            <a:endParaRPr lang="pt-BR" noProof="0" smtClean="0"/>
          </a:p>
        </p:txBody>
      </p:sp>
      <p:sp>
        <p:nvSpPr>
          <p:cNvPr id="44039" name="Text Box 6"/>
          <p:cNvSpPr txBox="1">
            <a:spLocks noChangeArrowheads="1"/>
          </p:cNvSpPr>
          <p:nvPr/>
        </p:nvSpPr>
        <p:spPr bwMode="auto">
          <a:xfrm>
            <a:off x="0" y="8683625"/>
            <a:ext cx="2971800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defTabSz="449263"/>
            <a:endParaRPr lang="pt-BR">
              <a:solidFill>
                <a:srgbClr val="FFFFFF"/>
              </a:solidFill>
            </a:endParaRPr>
          </a:p>
        </p:txBody>
      </p:sp>
      <p:sp>
        <p:nvSpPr>
          <p:cNvPr id="8" name="Rectangle 7"/>
          <p:cNvSpPr txBox="1"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0212" cy="455612"/>
          </a:xfrm>
          <a:prstGeom prst="rect">
            <a:avLst/>
          </a:prstGeom>
          <a:noFill/>
          <a:ln>
            <a:noFill/>
          </a:ln>
        </p:spPr>
        <p:txBody>
          <a:bodyPr vert="horz" wrap="square" lIns="90004" tIns="46798" rIns="90004" bIns="46798" anchor="b" anchorCtr="0" compatLnSpc="1"/>
          <a:lstStyle>
            <a:lvl1pPr marL="0" marR="0" lvl="0" indent="0" algn="r" defTabSz="449263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lang="pt-BR" sz="1200" b="0" i="0" u="none" strike="noStrike" kern="1200" cap="none" spc="0" baseline="0">
                <a:solidFill>
                  <a:srgbClr val="000000"/>
                </a:solidFill>
                <a:uFillTx/>
                <a:latin typeface="Arial"/>
                <a:cs typeface="Arial"/>
              </a:defRPr>
            </a:lvl1pPr>
          </a:lstStyle>
          <a:p>
            <a:pPr>
              <a:defRPr/>
            </a:pPr>
            <a:fld id="{1D6E22FB-8BAC-439F-80CC-6C173438EC69}" type="slidenum">
              <a:rPr/>
              <a:pPr>
                <a:defRPr/>
              </a:pPr>
              <a:t>‹nº›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55340990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49263" rtl="0" eaLnBrk="0" fontAlgn="base" hangingPunct="0">
      <a:spcBef>
        <a:spcPts val="400"/>
      </a:spcBef>
      <a:spcAft>
        <a:spcPct val="0"/>
      </a:spcAft>
      <a:defRPr lang="pt-BR" sz="1200" kern="1200">
        <a:solidFill>
          <a:srgbClr val="000000"/>
        </a:solidFill>
        <a:latin typeface="Times New Roman" pitchFamily="16"/>
      </a:defRPr>
    </a:lvl1pPr>
    <a:lvl2pPr marL="742950" indent="-28575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1143000" indent="-228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600200" indent="-228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2057400" indent="-228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7"/>
          <p:cNvSpPr txBox="1">
            <a:spLocks noChangeArrowheads="1"/>
          </p:cNvSpPr>
          <p:nvPr/>
        </p:nvSpPr>
        <p:spPr bwMode="auto">
          <a:xfrm>
            <a:off x="3884613" y="8685213"/>
            <a:ext cx="2970212" cy="455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004" tIns="46798" rIns="90004" bIns="46798" anchor="b"/>
          <a:lstStyle/>
          <a:p>
            <a:pPr algn="r" defTabSz="449263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fld id="{2657C4DB-11D3-488D-8788-6D53363C324B}" type="slidenum">
              <a:rPr lang="pt-BR" sz="1200">
                <a:solidFill>
                  <a:srgbClr val="000000"/>
                </a:solidFill>
              </a:rPr>
              <a:pPr algn="r" defTabSz="449263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t>1</a:t>
            </a:fld>
            <a:endParaRPr lang="pt-BR" sz="1200">
              <a:solidFill>
                <a:srgbClr val="000000"/>
              </a:solidFill>
            </a:endParaRPr>
          </a:p>
        </p:txBody>
      </p:sp>
      <p:sp>
        <p:nvSpPr>
          <p:cNvPr id="45059" name="Rectangle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/>
        </p:spPr>
      </p:sp>
      <p:sp>
        <p:nvSpPr>
          <p:cNvPr id="45060" name="Rectangle 2"/>
          <p:cNvSpPr txBox="1">
            <a:spLocks noGrp="1"/>
          </p:cNvSpPr>
          <p:nvPr>
            <p:ph type="body" sz="quarter" idx="1"/>
          </p:nvPr>
        </p:nvSpPr>
        <p:spPr bwMode="auto">
          <a:xfrm>
            <a:off x="685800" y="4343400"/>
            <a:ext cx="5486400" cy="4114800"/>
          </a:xfrm>
          <a:noFill/>
        </p:spPr>
        <p:txBody>
          <a:bodyPr wrap="none" numCol="1" anchor="ctr">
            <a:prstTxWarp prst="textNoShape">
              <a:avLst/>
            </a:prstTxWarp>
          </a:bodyPr>
          <a:lstStyle/>
          <a:p>
            <a:pPr eaLnBrk="1"/>
            <a:endParaRPr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7"/>
          <p:cNvSpPr txBox="1">
            <a:spLocks noChangeArrowheads="1"/>
          </p:cNvSpPr>
          <p:nvPr/>
        </p:nvSpPr>
        <p:spPr bwMode="auto">
          <a:xfrm>
            <a:off x="3884613" y="8685213"/>
            <a:ext cx="2970212" cy="455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004" tIns="46798" rIns="90004" bIns="46798" anchor="b"/>
          <a:lstStyle/>
          <a:p>
            <a:pPr algn="r" defTabSz="449263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fld id="{89D9CB09-D693-45E0-AD52-2857DE532FF3}" type="slidenum">
              <a:rPr lang="pt-BR" sz="1200">
                <a:solidFill>
                  <a:srgbClr val="000000"/>
                </a:solidFill>
              </a:rPr>
              <a:pPr algn="r" defTabSz="449263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t>10</a:t>
            </a:fld>
            <a:endParaRPr lang="pt-BR" sz="1200">
              <a:solidFill>
                <a:srgbClr val="000000"/>
              </a:solidFill>
            </a:endParaRPr>
          </a:p>
        </p:txBody>
      </p:sp>
      <p:sp>
        <p:nvSpPr>
          <p:cNvPr id="55299" name="Rectangle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/>
        </p:spPr>
      </p:sp>
      <p:sp>
        <p:nvSpPr>
          <p:cNvPr id="55300" name="Rectangle 2"/>
          <p:cNvSpPr txBox="1">
            <a:spLocks noGrp="1"/>
          </p:cNvSpPr>
          <p:nvPr>
            <p:ph type="body" sz="quarter" idx="1"/>
          </p:nvPr>
        </p:nvSpPr>
        <p:spPr bwMode="auto">
          <a:xfrm>
            <a:off x="685800" y="4343400"/>
            <a:ext cx="5486400" cy="4114800"/>
          </a:xfrm>
          <a:noFill/>
        </p:spPr>
        <p:txBody>
          <a:bodyPr wrap="none" numCol="1" anchor="ctr">
            <a:prstTxWarp prst="textNoShape">
              <a:avLst/>
            </a:prstTxWarp>
          </a:bodyPr>
          <a:lstStyle/>
          <a:p>
            <a:pPr eaLnBrk="1"/>
            <a:endParaRPr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7"/>
          <p:cNvSpPr txBox="1">
            <a:spLocks noChangeArrowheads="1"/>
          </p:cNvSpPr>
          <p:nvPr/>
        </p:nvSpPr>
        <p:spPr bwMode="auto">
          <a:xfrm>
            <a:off x="3884613" y="8685213"/>
            <a:ext cx="2970212" cy="455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004" tIns="46798" rIns="90004" bIns="46798" anchor="b"/>
          <a:lstStyle/>
          <a:p>
            <a:pPr algn="r" defTabSz="449263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fld id="{8E692B44-4225-429B-8546-3412B8AF8566}" type="slidenum">
              <a:rPr lang="pt-BR" sz="1200">
                <a:solidFill>
                  <a:srgbClr val="000000"/>
                </a:solidFill>
              </a:rPr>
              <a:pPr algn="r" defTabSz="449263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t>11</a:t>
            </a:fld>
            <a:endParaRPr lang="pt-BR" sz="1200">
              <a:solidFill>
                <a:srgbClr val="000000"/>
              </a:solidFill>
            </a:endParaRPr>
          </a:p>
        </p:txBody>
      </p:sp>
      <p:sp>
        <p:nvSpPr>
          <p:cNvPr id="53251" name="Rectangle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/>
        </p:spPr>
      </p:sp>
      <p:sp>
        <p:nvSpPr>
          <p:cNvPr id="53252" name="Rectangle 2"/>
          <p:cNvSpPr txBox="1">
            <a:spLocks noGrp="1"/>
          </p:cNvSpPr>
          <p:nvPr>
            <p:ph type="body" sz="quarter" idx="1"/>
          </p:nvPr>
        </p:nvSpPr>
        <p:spPr bwMode="auto">
          <a:xfrm>
            <a:off x="685800" y="4343400"/>
            <a:ext cx="5486400" cy="4114800"/>
          </a:xfrm>
          <a:noFill/>
        </p:spPr>
        <p:txBody>
          <a:bodyPr wrap="none" numCol="1" anchor="ctr">
            <a:prstTxWarp prst="textNoShape">
              <a:avLst/>
            </a:prstTxWarp>
          </a:bodyPr>
          <a:lstStyle/>
          <a:p>
            <a:pPr eaLnBrk="1"/>
            <a:endParaRPr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7"/>
          <p:cNvSpPr txBox="1">
            <a:spLocks noChangeArrowheads="1"/>
          </p:cNvSpPr>
          <p:nvPr/>
        </p:nvSpPr>
        <p:spPr bwMode="auto">
          <a:xfrm>
            <a:off x="3884613" y="8685213"/>
            <a:ext cx="2970212" cy="455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004" tIns="46798" rIns="90004" bIns="46798" anchor="b"/>
          <a:lstStyle/>
          <a:p>
            <a:pPr algn="r" defTabSz="449263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fld id="{B82BE73D-9BAF-4C61-8A76-90C1BBE38EF5}" type="slidenum">
              <a:rPr lang="pt-BR" sz="1200">
                <a:solidFill>
                  <a:srgbClr val="000000"/>
                </a:solidFill>
              </a:rPr>
              <a:pPr algn="r" defTabSz="449263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t>12</a:t>
            </a:fld>
            <a:endParaRPr lang="pt-BR" sz="1200">
              <a:solidFill>
                <a:srgbClr val="000000"/>
              </a:solidFill>
            </a:endParaRPr>
          </a:p>
        </p:txBody>
      </p:sp>
      <p:sp>
        <p:nvSpPr>
          <p:cNvPr id="59395" name="Rectangle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/>
        </p:spPr>
      </p:sp>
      <p:sp>
        <p:nvSpPr>
          <p:cNvPr id="59396" name="Rectangle 2"/>
          <p:cNvSpPr txBox="1">
            <a:spLocks noGrp="1"/>
          </p:cNvSpPr>
          <p:nvPr>
            <p:ph type="body" sz="quarter" idx="1"/>
          </p:nvPr>
        </p:nvSpPr>
        <p:spPr bwMode="auto">
          <a:xfrm>
            <a:off x="685800" y="4343400"/>
            <a:ext cx="5486400" cy="4114800"/>
          </a:xfrm>
          <a:noFill/>
        </p:spPr>
        <p:txBody>
          <a:bodyPr wrap="none" numCol="1" anchor="ctr">
            <a:prstTxWarp prst="textNoShape">
              <a:avLst/>
            </a:prstTxWarp>
          </a:bodyPr>
          <a:lstStyle/>
          <a:p>
            <a:pPr eaLnBrk="1"/>
            <a:endParaRPr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7"/>
          <p:cNvSpPr txBox="1">
            <a:spLocks noChangeArrowheads="1"/>
          </p:cNvSpPr>
          <p:nvPr/>
        </p:nvSpPr>
        <p:spPr bwMode="auto">
          <a:xfrm>
            <a:off x="3884613" y="8685213"/>
            <a:ext cx="2970212" cy="455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004" tIns="46798" rIns="90004" bIns="46798" anchor="b"/>
          <a:lstStyle/>
          <a:p>
            <a:pPr algn="r" defTabSz="449263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fld id="{6AF8DB1C-352F-4E38-8462-D39858E069BE}" type="slidenum">
              <a:rPr lang="pt-BR" sz="1200">
                <a:solidFill>
                  <a:srgbClr val="000000"/>
                </a:solidFill>
              </a:rPr>
              <a:pPr algn="r" defTabSz="449263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t>13</a:t>
            </a:fld>
            <a:endParaRPr lang="pt-BR" sz="1200">
              <a:solidFill>
                <a:srgbClr val="000000"/>
              </a:solidFill>
            </a:endParaRPr>
          </a:p>
        </p:txBody>
      </p:sp>
      <p:sp>
        <p:nvSpPr>
          <p:cNvPr id="60419" name="Rectangle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/>
        </p:spPr>
      </p:sp>
      <p:sp>
        <p:nvSpPr>
          <p:cNvPr id="60420" name="Rectangle 2"/>
          <p:cNvSpPr txBox="1">
            <a:spLocks noGrp="1"/>
          </p:cNvSpPr>
          <p:nvPr>
            <p:ph type="body" sz="quarter" idx="1"/>
          </p:nvPr>
        </p:nvSpPr>
        <p:spPr bwMode="auto">
          <a:xfrm>
            <a:off x="685800" y="4343400"/>
            <a:ext cx="5486400" cy="4114800"/>
          </a:xfrm>
          <a:noFill/>
        </p:spPr>
        <p:txBody>
          <a:bodyPr wrap="none" numCol="1" anchor="ctr">
            <a:prstTxWarp prst="textNoShape">
              <a:avLst/>
            </a:prstTxWarp>
          </a:bodyPr>
          <a:lstStyle/>
          <a:p>
            <a:pPr eaLnBrk="1"/>
            <a:endParaRPr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7"/>
          <p:cNvSpPr txBox="1">
            <a:spLocks noChangeArrowheads="1"/>
          </p:cNvSpPr>
          <p:nvPr/>
        </p:nvSpPr>
        <p:spPr bwMode="auto">
          <a:xfrm>
            <a:off x="3884613" y="8685213"/>
            <a:ext cx="2970212" cy="455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004" tIns="46798" rIns="90004" bIns="46798" anchor="b"/>
          <a:lstStyle/>
          <a:p>
            <a:pPr algn="r" defTabSz="449263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fld id="{6BB31080-226E-45A2-B7B7-53AFF821E34B}" type="slidenum">
              <a:rPr lang="pt-BR" sz="1200">
                <a:solidFill>
                  <a:srgbClr val="000000"/>
                </a:solidFill>
              </a:rPr>
              <a:pPr algn="r" defTabSz="449263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t>14</a:t>
            </a:fld>
            <a:endParaRPr lang="pt-BR" sz="1200">
              <a:solidFill>
                <a:srgbClr val="000000"/>
              </a:solidFill>
            </a:endParaRPr>
          </a:p>
        </p:txBody>
      </p:sp>
      <p:sp>
        <p:nvSpPr>
          <p:cNvPr id="61443" name="Rectangle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/>
        </p:spPr>
      </p:sp>
      <p:sp>
        <p:nvSpPr>
          <p:cNvPr id="61444" name="Rectangle 2"/>
          <p:cNvSpPr txBox="1">
            <a:spLocks noGrp="1"/>
          </p:cNvSpPr>
          <p:nvPr>
            <p:ph type="body" sz="quarter" idx="1"/>
          </p:nvPr>
        </p:nvSpPr>
        <p:spPr bwMode="auto">
          <a:xfrm>
            <a:off x="685800" y="4343400"/>
            <a:ext cx="5486400" cy="4114800"/>
          </a:xfrm>
          <a:noFill/>
        </p:spPr>
        <p:txBody>
          <a:bodyPr wrap="none" numCol="1" anchor="ctr">
            <a:prstTxWarp prst="textNoShape">
              <a:avLst/>
            </a:prstTxWarp>
          </a:bodyPr>
          <a:lstStyle/>
          <a:p>
            <a:pPr eaLnBrk="1"/>
            <a:endParaRPr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7"/>
          <p:cNvSpPr txBox="1">
            <a:spLocks noChangeArrowheads="1"/>
          </p:cNvSpPr>
          <p:nvPr/>
        </p:nvSpPr>
        <p:spPr bwMode="auto">
          <a:xfrm>
            <a:off x="3884613" y="8685213"/>
            <a:ext cx="2970212" cy="455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004" tIns="46798" rIns="90004" bIns="46798" anchor="b"/>
          <a:lstStyle/>
          <a:p>
            <a:pPr algn="r" defTabSz="449263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fld id="{57B986E1-2DED-4A24-A7A1-D53CA6974739}" type="slidenum">
              <a:rPr lang="pt-BR" sz="1200">
                <a:solidFill>
                  <a:srgbClr val="000000"/>
                </a:solidFill>
              </a:rPr>
              <a:pPr algn="r" defTabSz="449263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t>15</a:t>
            </a:fld>
            <a:endParaRPr lang="pt-BR" sz="1200">
              <a:solidFill>
                <a:srgbClr val="000000"/>
              </a:solidFill>
            </a:endParaRPr>
          </a:p>
        </p:txBody>
      </p:sp>
      <p:sp>
        <p:nvSpPr>
          <p:cNvPr id="62467" name="Rectangle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/>
        </p:spPr>
      </p:sp>
      <p:sp>
        <p:nvSpPr>
          <p:cNvPr id="62468" name="Rectangle 2"/>
          <p:cNvSpPr txBox="1">
            <a:spLocks noGrp="1"/>
          </p:cNvSpPr>
          <p:nvPr>
            <p:ph type="body" sz="quarter" idx="1"/>
          </p:nvPr>
        </p:nvSpPr>
        <p:spPr bwMode="auto">
          <a:xfrm>
            <a:off x="685800" y="4343400"/>
            <a:ext cx="5486400" cy="4114800"/>
          </a:xfrm>
          <a:noFill/>
        </p:spPr>
        <p:txBody>
          <a:bodyPr wrap="none" numCol="1" anchor="ctr">
            <a:prstTxWarp prst="textNoShape">
              <a:avLst/>
            </a:prstTxWarp>
          </a:bodyPr>
          <a:lstStyle/>
          <a:p>
            <a:pPr eaLnBrk="1"/>
            <a:endParaRPr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7"/>
          <p:cNvSpPr txBox="1">
            <a:spLocks noChangeArrowheads="1"/>
          </p:cNvSpPr>
          <p:nvPr/>
        </p:nvSpPr>
        <p:spPr bwMode="auto">
          <a:xfrm>
            <a:off x="3884613" y="8685213"/>
            <a:ext cx="2970212" cy="455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004" tIns="46798" rIns="90004" bIns="46798" anchor="b"/>
          <a:lstStyle/>
          <a:p>
            <a:pPr algn="r" defTabSz="449263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fld id="{63D55B3D-3242-4091-829B-F5CEDF479F4D}" type="slidenum">
              <a:rPr lang="pt-BR" sz="1200">
                <a:solidFill>
                  <a:srgbClr val="000000"/>
                </a:solidFill>
              </a:rPr>
              <a:pPr algn="r" defTabSz="449263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t>16</a:t>
            </a:fld>
            <a:endParaRPr lang="pt-BR" sz="1200">
              <a:solidFill>
                <a:srgbClr val="000000"/>
              </a:solidFill>
            </a:endParaRPr>
          </a:p>
        </p:txBody>
      </p:sp>
      <p:sp>
        <p:nvSpPr>
          <p:cNvPr id="63491" name="Rectangle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/>
        </p:spPr>
      </p:sp>
      <p:sp>
        <p:nvSpPr>
          <p:cNvPr id="63492" name="Rectangle 2"/>
          <p:cNvSpPr txBox="1">
            <a:spLocks noGrp="1"/>
          </p:cNvSpPr>
          <p:nvPr>
            <p:ph type="body" sz="quarter" idx="1"/>
          </p:nvPr>
        </p:nvSpPr>
        <p:spPr bwMode="auto">
          <a:xfrm>
            <a:off x="685800" y="4343400"/>
            <a:ext cx="5486400" cy="4114800"/>
          </a:xfrm>
          <a:noFill/>
        </p:spPr>
        <p:txBody>
          <a:bodyPr wrap="none" numCol="1" anchor="ctr">
            <a:prstTxWarp prst="textNoShape">
              <a:avLst/>
            </a:prstTxWarp>
          </a:bodyPr>
          <a:lstStyle/>
          <a:p>
            <a:pPr eaLnBrk="1"/>
            <a:endParaRPr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7"/>
          <p:cNvSpPr txBox="1">
            <a:spLocks noChangeArrowheads="1"/>
          </p:cNvSpPr>
          <p:nvPr/>
        </p:nvSpPr>
        <p:spPr bwMode="auto">
          <a:xfrm>
            <a:off x="3884613" y="8685213"/>
            <a:ext cx="2970212" cy="455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004" tIns="46798" rIns="90004" bIns="46798" anchor="b"/>
          <a:lstStyle/>
          <a:p>
            <a:pPr algn="r" defTabSz="449263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fld id="{54E0FA6A-D38C-44AD-ACC8-63B4C4A45C7C}" type="slidenum">
              <a:rPr lang="pt-BR" sz="1200">
                <a:solidFill>
                  <a:srgbClr val="000000"/>
                </a:solidFill>
              </a:rPr>
              <a:pPr algn="r" defTabSz="449263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t>17</a:t>
            </a:fld>
            <a:endParaRPr lang="pt-BR" sz="1200">
              <a:solidFill>
                <a:srgbClr val="000000"/>
              </a:solidFill>
            </a:endParaRPr>
          </a:p>
        </p:txBody>
      </p:sp>
      <p:sp>
        <p:nvSpPr>
          <p:cNvPr id="64515" name="Rectangle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/>
        </p:spPr>
      </p:sp>
      <p:sp>
        <p:nvSpPr>
          <p:cNvPr id="64516" name="Rectangle 2"/>
          <p:cNvSpPr txBox="1">
            <a:spLocks noGrp="1"/>
          </p:cNvSpPr>
          <p:nvPr>
            <p:ph type="body" sz="quarter" idx="1"/>
          </p:nvPr>
        </p:nvSpPr>
        <p:spPr bwMode="auto">
          <a:xfrm>
            <a:off x="685800" y="4343400"/>
            <a:ext cx="5486400" cy="4114800"/>
          </a:xfrm>
          <a:noFill/>
        </p:spPr>
        <p:txBody>
          <a:bodyPr wrap="none" numCol="1" anchor="ctr">
            <a:prstTxWarp prst="textNoShape">
              <a:avLst/>
            </a:prstTxWarp>
          </a:bodyPr>
          <a:lstStyle/>
          <a:p>
            <a:pPr eaLnBrk="1"/>
            <a:endParaRPr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7"/>
          <p:cNvSpPr txBox="1">
            <a:spLocks noChangeArrowheads="1"/>
          </p:cNvSpPr>
          <p:nvPr/>
        </p:nvSpPr>
        <p:spPr bwMode="auto">
          <a:xfrm>
            <a:off x="3884613" y="8685213"/>
            <a:ext cx="2970212" cy="455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004" tIns="46798" rIns="90004" bIns="46798" anchor="b"/>
          <a:lstStyle/>
          <a:p>
            <a:pPr algn="r" defTabSz="449263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fld id="{773EBBBA-23B6-464F-AE3F-975F9C3CF545}" type="slidenum">
              <a:rPr lang="pt-BR" sz="1200">
                <a:solidFill>
                  <a:srgbClr val="000000"/>
                </a:solidFill>
              </a:rPr>
              <a:pPr algn="r" defTabSz="449263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t>18</a:t>
            </a:fld>
            <a:endParaRPr lang="pt-BR" sz="1200">
              <a:solidFill>
                <a:srgbClr val="000000"/>
              </a:solidFill>
            </a:endParaRPr>
          </a:p>
        </p:txBody>
      </p:sp>
      <p:sp>
        <p:nvSpPr>
          <p:cNvPr id="65539" name="Rectangle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/>
        </p:spPr>
      </p:sp>
      <p:sp>
        <p:nvSpPr>
          <p:cNvPr id="65540" name="Rectangle 2"/>
          <p:cNvSpPr txBox="1">
            <a:spLocks noGrp="1"/>
          </p:cNvSpPr>
          <p:nvPr>
            <p:ph type="body" sz="quarter" idx="1"/>
          </p:nvPr>
        </p:nvSpPr>
        <p:spPr bwMode="auto">
          <a:xfrm>
            <a:off x="685800" y="4343400"/>
            <a:ext cx="5486400" cy="4114800"/>
          </a:xfrm>
          <a:noFill/>
        </p:spPr>
        <p:txBody>
          <a:bodyPr wrap="none" numCol="1" anchor="ctr">
            <a:prstTxWarp prst="textNoShape">
              <a:avLst/>
            </a:prstTxWarp>
          </a:bodyPr>
          <a:lstStyle/>
          <a:p>
            <a:pPr eaLnBrk="1"/>
            <a:endParaRPr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7"/>
          <p:cNvSpPr txBox="1">
            <a:spLocks noChangeArrowheads="1"/>
          </p:cNvSpPr>
          <p:nvPr/>
        </p:nvSpPr>
        <p:spPr bwMode="auto">
          <a:xfrm>
            <a:off x="3884613" y="8685213"/>
            <a:ext cx="2970212" cy="455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004" tIns="46798" rIns="90004" bIns="46798" anchor="b"/>
          <a:lstStyle/>
          <a:p>
            <a:pPr algn="r" defTabSz="449263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fld id="{9754BE75-D1A3-4D0B-B7A6-6E83414F760D}" type="slidenum">
              <a:rPr lang="pt-BR" sz="1200">
                <a:solidFill>
                  <a:srgbClr val="000000"/>
                </a:solidFill>
              </a:rPr>
              <a:pPr algn="r" defTabSz="449263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t>19</a:t>
            </a:fld>
            <a:endParaRPr lang="pt-BR" sz="1200">
              <a:solidFill>
                <a:srgbClr val="000000"/>
              </a:solidFill>
            </a:endParaRPr>
          </a:p>
        </p:txBody>
      </p:sp>
      <p:sp>
        <p:nvSpPr>
          <p:cNvPr id="66563" name="Rectangle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/>
        </p:spPr>
      </p:sp>
      <p:sp>
        <p:nvSpPr>
          <p:cNvPr id="66564" name="Rectangle 2"/>
          <p:cNvSpPr txBox="1">
            <a:spLocks noGrp="1"/>
          </p:cNvSpPr>
          <p:nvPr>
            <p:ph type="body" sz="quarter" idx="1"/>
          </p:nvPr>
        </p:nvSpPr>
        <p:spPr bwMode="auto">
          <a:xfrm>
            <a:off x="685800" y="4343400"/>
            <a:ext cx="5486400" cy="4114800"/>
          </a:xfrm>
          <a:noFill/>
        </p:spPr>
        <p:txBody>
          <a:bodyPr wrap="none" numCol="1" anchor="ctr">
            <a:prstTxWarp prst="textNoShape">
              <a:avLst/>
            </a:prstTxWarp>
          </a:bodyPr>
          <a:lstStyle/>
          <a:p>
            <a:pPr eaLnBrk="1"/>
            <a:endParaRPr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7"/>
          <p:cNvSpPr txBox="1">
            <a:spLocks noChangeArrowheads="1"/>
          </p:cNvSpPr>
          <p:nvPr/>
        </p:nvSpPr>
        <p:spPr bwMode="auto">
          <a:xfrm>
            <a:off x="3884613" y="8685213"/>
            <a:ext cx="2970212" cy="455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004" tIns="46798" rIns="90004" bIns="46798" anchor="b"/>
          <a:lstStyle/>
          <a:p>
            <a:pPr algn="r" defTabSz="449263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fld id="{17ED825F-589F-4D1D-8B67-DF61EEE1C045}" type="slidenum">
              <a:rPr lang="pt-BR" sz="1200">
                <a:solidFill>
                  <a:srgbClr val="000000"/>
                </a:solidFill>
              </a:rPr>
              <a:pPr algn="r" defTabSz="449263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t>2</a:t>
            </a:fld>
            <a:endParaRPr lang="pt-BR" sz="1200">
              <a:solidFill>
                <a:srgbClr val="000000"/>
              </a:solidFill>
            </a:endParaRPr>
          </a:p>
        </p:txBody>
      </p:sp>
      <p:sp>
        <p:nvSpPr>
          <p:cNvPr id="46083" name="Text Box 1"/>
          <p:cNvSpPr txBox="1">
            <a:spLocks noChangeArrowheads="1"/>
          </p:cNvSpPr>
          <p:nvPr/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 w="9528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defTabSz="449263"/>
            <a:endParaRPr lang="pt-BR">
              <a:solidFill>
                <a:srgbClr val="FFFFFF"/>
              </a:solidFill>
            </a:endParaRPr>
          </a:p>
        </p:txBody>
      </p:sp>
      <p:sp>
        <p:nvSpPr>
          <p:cNvPr id="46084" name="Rectangle 2"/>
          <p:cNvSpPr txBox="1">
            <a:spLocks noGrp="1"/>
          </p:cNvSpPr>
          <p:nvPr>
            <p:ph type="body" sz="quarter" idx="1"/>
          </p:nvPr>
        </p:nvSpPr>
        <p:spPr bwMode="auto">
          <a:xfrm>
            <a:off x="685800" y="4343400"/>
            <a:ext cx="5486400" cy="4114800"/>
          </a:xfrm>
          <a:noFill/>
        </p:spPr>
        <p:txBody>
          <a:bodyPr wrap="none" numCol="1" anchor="ctr">
            <a:prstTxWarp prst="textNoShape">
              <a:avLst/>
            </a:prstTxWarp>
          </a:bodyPr>
          <a:lstStyle/>
          <a:p>
            <a:pPr eaLnBrk="1"/>
            <a:endParaRPr smtClean="0">
              <a:latin typeface="Times New Roman" pitchFamily="18" charset="0"/>
            </a:endParaRPr>
          </a:p>
        </p:txBody>
      </p:sp>
      <p:sp>
        <p:nvSpPr>
          <p:cNvPr id="46085" name="Text Box 3"/>
          <p:cNvSpPr txBox="1">
            <a:spLocks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004" tIns="46798" rIns="90004" bIns="46798" anchor="b"/>
          <a:lstStyle/>
          <a:p>
            <a:pPr algn="r" defTabSz="449263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fld id="{248933CF-DB84-4D7E-B274-3A8667F4AD04}" type="slidenum">
              <a:rPr lang="pt-BR" sz="1200">
                <a:solidFill>
                  <a:srgbClr val="000000"/>
                </a:solidFill>
              </a:rPr>
              <a:pPr algn="r" defTabSz="449263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t>2</a:t>
            </a:fld>
            <a:endParaRPr lang="pt-BR" sz="120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7"/>
          <p:cNvSpPr txBox="1">
            <a:spLocks noChangeArrowheads="1"/>
          </p:cNvSpPr>
          <p:nvPr/>
        </p:nvSpPr>
        <p:spPr bwMode="auto">
          <a:xfrm>
            <a:off x="3884613" y="8685213"/>
            <a:ext cx="2970212" cy="455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004" tIns="46798" rIns="90004" bIns="46798" anchor="b"/>
          <a:lstStyle/>
          <a:p>
            <a:pPr algn="r" defTabSz="449263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fld id="{4B79B0D7-9DF4-4881-B257-8A723706849B}" type="slidenum">
              <a:rPr lang="pt-BR" sz="1200">
                <a:solidFill>
                  <a:srgbClr val="000000"/>
                </a:solidFill>
              </a:rPr>
              <a:pPr algn="r" defTabSz="449263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t>20</a:t>
            </a:fld>
            <a:endParaRPr lang="pt-BR" sz="1200">
              <a:solidFill>
                <a:srgbClr val="000000"/>
              </a:solidFill>
            </a:endParaRPr>
          </a:p>
        </p:txBody>
      </p:sp>
      <p:sp>
        <p:nvSpPr>
          <p:cNvPr id="67587" name="Rectangle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/>
        </p:spPr>
      </p:sp>
      <p:sp>
        <p:nvSpPr>
          <p:cNvPr id="67588" name="Rectangle 2"/>
          <p:cNvSpPr txBox="1">
            <a:spLocks noGrp="1"/>
          </p:cNvSpPr>
          <p:nvPr>
            <p:ph type="body" sz="quarter" idx="1"/>
          </p:nvPr>
        </p:nvSpPr>
        <p:spPr bwMode="auto">
          <a:xfrm>
            <a:off x="685800" y="4343400"/>
            <a:ext cx="5486400" cy="4114800"/>
          </a:xfrm>
          <a:noFill/>
        </p:spPr>
        <p:txBody>
          <a:bodyPr wrap="none" numCol="1" anchor="ctr">
            <a:prstTxWarp prst="textNoShape">
              <a:avLst/>
            </a:prstTxWarp>
          </a:bodyPr>
          <a:lstStyle/>
          <a:p>
            <a:pPr eaLnBrk="1"/>
            <a:endParaRPr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7"/>
          <p:cNvSpPr txBox="1">
            <a:spLocks noChangeArrowheads="1"/>
          </p:cNvSpPr>
          <p:nvPr/>
        </p:nvSpPr>
        <p:spPr bwMode="auto">
          <a:xfrm>
            <a:off x="3884613" y="8685213"/>
            <a:ext cx="2970212" cy="455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004" tIns="46798" rIns="90004" bIns="46798" anchor="b"/>
          <a:lstStyle/>
          <a:p>
            <a:pPr algn="r" defTabSz="449263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fld id="{65806C25-6796-4490-AB2B-A843B9C2669F}" type="slidenum">
              <a:rPr lang="pt-BR" sz="1200">
                <a:solidFill>
                  <a:srgbClr val="000000"/>
                </a:solidFill>
              </a:rPr>
              <a:pPr algn="r" defTabSz="449263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t>21</a:t>
            </a:fld>
            <a:endParaRPr lang="pt-BR" sz="1200">
              <a:solidFill>
                <a:srgbClr val="000000"/>
              </a:solidFill>
            </a:endParaRPr>
          </a:p>
        </p:txBody>
      </p:sp>
      <p:sp>
        <p:nvSpPr>
          <p:cNvPr id="68611" name="Rectangle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/>
        </p:spPr>
      </p:sp>
      <p:sp>
        <p:nvSpPr>
          <p:cNvPr id="68612" name="Rectangle 2"/>
          <p:cNvSpPr txBox="1">
            <a:spLocks noGrp="1"/>
          </p:cNvSpPr>
          <p:nvPr>
            <p:ph type="body" sz="quarter" idx="1"/>
          </p:nvPr>
        </p:nvSpPr>
        <p:spPr bwMode="auto">
          <a:xfrm>
            <a:off x="685800" y="4343400"/>
            <a:ext cx="5486400" cy="4114800"/>
          </a:xfrm>
          <a:noFill/>
        </p:spPr>
        <p:txBody>
          <a:bodyPr wrap="none" numCol="1" anchor="ctr">
            <a:prstTxWarp prst="textNoShape">
              <a:avLst/>
            </a:prstTxWarp>
          </a:bodyPr>
          <a:lstStyle/>
          <a:p>
            <a:pPr eaLnBrk="1"/>
            <a:endParaRPr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7"/>
          <p:cNvSpPr txBox="1">
            <a:spLocks noChangeArrowheads="1"/>
          </p:cNvSpPr>
          <p:nvPr/>
        </p:nvSpPr>
        <p:spPr bwMode="auto">
          <a:xfrm>
            <a:off x="3884613" y="8685213"/>
            <a:ext cx="2970212" cy="455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004" tIns="46798" rIns="90004" bIns="46798" anchor="b"/>
          <a:lstStyle/>
          <a:p>
            <a:pPr algn="r" defTabSz="449263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fld id="{A678D238-855F-4A50-9626-AFE2C8373510}" type="slidenum">
              <a:rPr lang="pt-BR" sz="1200">
                <a:solidFill>
                  <a:srgbClr val="000000"/>
                </a:solidFill>
              </a:rPr>
              <a:pPr algn="r" defTabSz="449263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t>22</a:t>
            </a:fld>
            <a:endParaRPr lang="pt-BR" sz="1200">
              <a:solidFill>
                <a:srgbClr val="000000"/>
              </a:solidFill>
            </a:endParaRPr>
          </a:p>
        </p:txBody>
      </p:sp>
      <p:sp>
        <p:nvSpPr>
          <p:cNvPr id="69635" name="Rectangle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/>
        </p:spPr>
      </p:sp>
      <p:sp>
        <p:nvSpPr>
          <p:cNvPr id="69636" name="Rectangle 2"/>
          <p:cNvSpPr txBox="1">
            <a:spLocks noGrp="1"/>
          </p:cNvSpPr>
          <p:nvPr>
            <p:ph type="body" sz="quarter" idx="1"/>
          </p:nvPr>
        </p:nvSpPr>
        <p:spPr bwMode="auto">
          <a:xfrm>
            <a:off x="685800" y="4343400"/>
            <a:ext cx="5486400" cy="4114800"/>
          </a:xfrm>
          <a:noFill/>
        </p:spPr>
        <p:txBody>
          <a:bodyPr wrap="none" numCol="1" anchor="ctr">
            <a:prstTxWarp prst="textNoShape">
              <a:avLst/>
            </a:prstTxWarp>
          </a:bodyPr>
          <a:lstStyle/>
          <a:p>
            <a:pPr eaLnBrk="1"/>
            <a:endParaRPr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7"/>
          <p:cNvSpPr txBox="1">
            <a:spLocks noChangeArrowheads="1"/>
          </p:cNvSpPr>
          <p:nvPr/>
        </p:nvSpPr>
        <p:spPr bwMode="auto">
          <a:xfrm>
            <a:off x="3884613" y="8685213"/>
            <a:ext cx="2970212" cy="455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004" tIns="46798" rIns="90004" bIns="46798" anchor="b"/>
          <a:lstStyle/>
          <a:p>
            <a:pPr algn="r" defTabSz="449263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fld id="{CC6268DF-8026-4AC2-A50A-A077F24DD4C1}" type="slidenum">
              <a:rPr lang="pt-BR" sz="1200">
                <a:solidFill>
                  <a:srgbClr val="000000"/>
                </a:solidFill>
              </a:rPr>
              <a:pPr algn="r" defTabSz="449263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t>23</a:t>
            </a:fld>
            <a:endParaRPr lang="pt-BR" sz="1200">
              <a:solidFill>
                <a:srgbClr val="000000"/>
              </a:solidFill>
            </a:endParaRPr>
          </a:p>
        </p:txBody>
      </p:sp>
      <p:sp>
        <p:nvSpPr>
          <p:cNvPr id="70659" name="Rectangle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/>
        </p:spPr>
      </p:sp>
      <p:sp>
        <p:nvSpPr>
          <p:cNvPr id="70660" name="Rectangle 2"/>
          <p:cNvSpPr txBox="1">
            <a:spLocks noGrp="1"/>
          </p:cNvSpPr>
          <p:nvPr>
            <p:ph type="body" sz="quarter" idx="1"/>
          </p:nvPr>
        </p:nvSpPr>
        <p:spPr bwMode="auto">
          <a:xfrm>
            <a:off x="685800" y="4343400"/>
            <a:ext cx="5486400" cy="4114800"/>
          </a:xfrm>
          <a:noFill/>
        </p:spPr>
        <p:txBody>
          <a:bodyPr wrap="none" numCol="1" anchor="ctr">
            <a:prstTxWarp prst="textNoShape">
              <a:avLst/>
            </a:prstTxWarp>
          </a:bodyPr>
          <a:lstStyle/>
          <a:p>
            <a:pPr eaLnBrk="1"/>
            <a:endParaRPr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7"/>
          <p:cNvSpPr txBox="1">
            <a:spLocks noChangeArrowheads="1"/>
          </p:cNvSpPr>
          <p:nvPr/>
        </p:nvSpPr>
        <p:spPr bwMode="auto">
          <a:xfrm>
            <a:off x="3884613" y="8685213"/>
            <a:ext cx="2970212" cy="455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004" tIns="46798" rIns="90004" bIns="46798" anchor="b"/>
          <a:lstStyle/>
          <a:p>
            <a:pPr algn="r" defTabSz="449263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fld id="{10EFCA2C-4763-4E99-906A-1C75C285DE5D}" type="slidenum">
              <a:rPr lang="pt-BR" sz="1200">
                <a:solidFill>
                  <a:srgbClr val="000000"/>
                </a:solidFill>
              </a:rPr>
              <a:pPr algn="r" defTabSz="449263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t>24</a:t>
            </a:fld>
            <a:endParaRPr lang="pt-BR" sz="1200">
              <a:solidFill>
                <a:srgbClr val="000000"/>
              </a:solidFill>
            </a:endParaRPr>
          </a:p>
        </p:txBody>
      </p:sp>
      <p:sp>
        <p:nvSpPr>
          <p:cNvPr id="56323" name="Rectangle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/>
        </p:spPr>
      </p:sp>
      <p:sp>
        <p:nvSpPr>
          <p:cNvPr id="56324" name="Rectangle 2"/>
          <p:cNvSpPr txBox="1">
            <a:spLocks noGrp="1"/>
          </p:cNvSpPr>
          <p:nvPr>
            <p:ph type="body" sz="quarter" idx="1"/>
          </p:nvPr>
        </p:nvSpPr>
        <p:spPr bwMode="auto">
          <a:xfrm>
            <a:off x="685800" y="4343400"/>
            <a:ext cx="5486400" cy="4114800"/>
          </a:xfrm>
          <a:noFill/>
        </p:spPr>
        <p:txBody>
          <a:bodyPr wrap="none" numCol="1" anchor="ctr">
            <a:prstTxWarp prst="textNoShape">
              <a:avLst/>
            </a:prstTxWarp>
          </a:bodyPr>
          <a:lstStyle/>
          <a:p>
            <a:pPr eaLnBrk="1"/>
            <a:endParaRPr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7"/>
          <p:cNvSpPr txBox="1">
            <a:spLocks noChangeArrowheads="1"/>
          </p:cNvSpPr>
          <p:nvPr/>
        </p:nvSpPr>
        <p:spPr bwMode="auto">
          <a:xfrm>
            <a:off x="3884613" y="8685213"/>
            <a:ext cx="2970212" cy="455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004" tIns="46798" rIns="90004" bIns="46798" anchor="b"/>
          <a:lstStyle/>
          <a:p>
            <a:pPr algn="r" defTabSz="449263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fld id="{34ECEB42-D727-4E08-8E1E-E49B05A47F5D}" type="slidenum">
              <a:rPr lang="pt-BR" sz="1200">
                <a:solidFill>
                  <a:srgbClr val="000000"/>
                </a:solidFill>
              </a:rPr>
              <a:pPr algn="r" defTabSz="449263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t>25</a:t>
            </a:fld>
            <a:endParaRPr lang="pt-BR" sz="1200">
              <a:solidFill>
                <a:srgbClr val="000000"/>
              </a:solidFill>
            </a:endParaRPr>
          </a:p>
        </p:txBody>
      </p:sp>
      <p:sp>
        <p:nvSpPr>
          <p:cNvPr id="57347" name="Rectangle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/>
        </p:spPr>
      </p:sp>
      <p:sp>
        <p:nvSpPr>
          <p:cNvPr id="57348" name="Rectangle 2"/>
          <p:cNvSpPr txBox="1">
            <a:spLocks noGrp="1"/>
          </p:cNvSpPr>
          <p:nvPr>
            <p:ph type="body" sz="quarter" idx="1"/>
          </p:nvPr>
        </p:nvSpPr>
        <p:spPr bwMode="auto">
          <a:xfrm>
            <a:off x="685800" y="4343400"/>
            <a:ext cx="5486400" cy="4114800"/>
          </a:xfrm>
          <a:noFill/>
        </p:spPr>
        <p:txBody>
          <a:bodyPr wrap="none" numCol="1" anchor="ctr">
            <a:prstTxWarp prst="textNoShape">
              <a:avLst/>
            </a:prstTxWarp>
          </a:bodyPr>
          <a:lstStyle/>
          <a:p>
            <a:pPr eaLnBrk="1"/>
            <a:endParaRPr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7"/>
          <p:cNvSpPr txBox="1">
            <a:spLocks noChangeArrowheads="1"/>
          </p:cNvSpPr>
          <p:nvPr/>
        </p:nvSpPr>
        <p:spPr bwMode="auto">
          <a:xfrm>
            <a:off x="3884613" y="8685213"/>
            <a:ext cx="2970212" cy="455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004" tIns="46798" rIns="90004" bIns="46798" anchor="b"/>
          <a:lstStyle/>
          <a:p>
            <a:pPr algn="r" defTabSz="449263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fld id="{838FAA1E-3EFE-4AC6-9D5E-8C43D3DEED1D}" type="slidenum">
              <a:rPr lang="pt-BR" sz="1200">
                <a:solidFill>
                  <a:srgbClr val="000000"/>
                </a:solidFill>
              </a:rPr>
              <a:pPr algn="r" defTabSz="449263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t>26</a:t>
            </a:fld>
            <a:endParaRPr lang="pt-BR" sz="1200">
              <a:solidFill>
                <a:srgbClr val="000000"/>
              </a:solidFill>
            </a:endParaRPr>
          </a:p>
        </p:txBody>
      </p:sp>
      <p:sp>
        <p:nvSpPr>
          <p:cNvPr id="58371" name="Rectangle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/>
        </p:spPr>
      </p:sp>
      <p:sp>
        <p:nvSpPr>
          <p:cNvPr id="58372" name="Rectangle 2"/>
          <p:cNvSpPr txBox="1">
            <a:spLocks noGrp="1"/>
          </p:cNvSpPr>
          <p:nvPr>
            <p:ph type="body" sz="quarter" idx="1"/>
          </p:nvPr>
        </p:nvSpPr>
        <p:spPr bwMode="auto">
          <a:xfrm>
            <a:off x="685800" y="4343400"/>
            <a:ext cx="5486400" cy="4114800"/>
          </a:xfrm>
          <a:noFill/>
        </p:spPr>
        <p:txBody>
          <a:bodyPr wrap="none" numCol="1" anchor="ctr">
            <a:prstTxWarp prst="textNoShape">
              <a:avLst/>
            </a:prstTxWarp>
          </a:bodyPr>
          <a:lstStyle/>
          <a:p>
            <a:pPr eaLnBrk="1"/>
            <a:endParaRPr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7"/>
          <p:cNvSpPr txBox="1">
            <a:spLocks noChangeArrowheads="1"/>
          </p:cNvSpPr>
          <p:nvPr/>
        </p:nvSpPr>
        <p:spPr bwMode="auto">
          <a:xfrm>
            <a:off x="3884613" y="8685213"/>
            <a:ext cx="2970212" cy="455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004" tIns="46798" rIns="90004" bIns="46798" anchor="b"/>
          <a:lstStyle/>
          <a:p>
            <a:pPr algn="r" defTabSz="449263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fld id="{A1E8944A-EC34-4098-B755-CF7305AA5E12}" type="slidenum">
              <a:rPr lang="pt-BR" sz="1200">
                <a:solidFill>
                  <a:srgbClr val="000000"/>
                </a:solidFill>
              </a:rPr>
              <a:pPr algn="r" defTabSz="449263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t>27</a:t>
            </a:fld>
            <a:endParaRPr lang="pt-BR" sz="1200">
              <a:solidFill>
                <a:srgbClr val="000000"/>
              </a:solidFill>
            </a:endParaRPr>
          </a:p>
        </p:txBody>
      </p:sp>
      <p:sp>
        <p:nvSpPr>
          <p:cNvPr id="71683" name="Rectangle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/>
        </p:spPr>
      </p:sp>
      <p:sp>
        <p:nvSpPr>
          <p:cNvPr id="71684" name="Rectangle 2"/>
          <p:cNvSpPr txBox="1">
            <a:spLocks noGrp="1"/>
          </p:cNvSpPr>
          <p:nvPr>
            <p:ph type="body" sz="quarter" idx="1"/>
          </p:nvPr>
        </p:nvSpPr>
        <p:spPr bwMode="auto">
          <a:xfrm>
            <a:off x="685800" y="4343400"/>
            <a:ext cx="5486400" cy="4114800"/>
          </a:xfrm>
          <a:noFill/>
        </p:spPr>
        <p:txBody>
          <a:bodyPr wrap="none" numCol="1" anchor="ctr">
            <a:prstTxWarp prst="textNoShape">
              <a:avLst/>
            </a:prstTxWarp>
          </a:bodyPr>
          <a:lstStyle/>
          <a:p>
            <a:pPr eaLnBrk="1"/>
            <a:endParaRPr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7"/>
          <p:cNvSpPr txBox="1">
            <a:spLocks noChangeArrowheads="1"/>
          </p:cNvSpPr>
          <p:nvPr/>
        </p:nvSpPr>
        <p:spPr bwMode="auto">
          <a:xfrm>
            <a:off x="3884613" y="8685213"/>
            <a:ext cx="2970212" cy="455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004" tIns="46798" rIns="90004" bIns="46798" anchor="b"/>
          <a:lstStyle/>
          <a:p>
            <a:pPr algn="r" defTabSz="449263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fld id="{BF0B7F19-7508-44E9-B686-10FB36E444CA}" type="slidenum">
              <a:rPr lang="pt-BR" sz="1200">
                <a:solidFill>
                  <a:srgbClr val="000000"/>
                </a:solidFill>
              </a:rPr>
              <a:pPr algn="r" defTabSz="449263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t>3</a:t>
            </a:fld>
            <a:endParaRPr lang="pt-BR" sz="1200">
              <a:solidFill>
                <a:srgbClr val="000000"/>
              </a:solidFill>
            </a:endParaRPr>
          </a:p>
        </p:txBody>
      </p:sp>
      <p:sp>
        <p:nvSpPr>
          <p:cNvPr id="47107" name="Rectangle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/>
        </p:spPr>
      </p:sp>
      <p:sp>
        <p:nvSpPr>
          <p:cNvPr id="47108" name="Rectangle 2"/>
          <p:cNvSpPr txBox="1">
            <a:spLocks noGrp="1"/>
          </p:cNvSpPr>
          <p:nvPr>
            <p:ph type="body" sz="quarter" idx="1"/>
          </p:nvPr>
        </p:nvSpPr>
        <p:spPr bwMode="auto">
          <a:xfrm>
            <a:off x="685800" y="4343400"/>
            <a:ext cx="5486400" cy="4114800"/>
          </a:xfrm>
          <a:noFill/>
        </p:spPr>
        <p:txBody>
          <a:bodyPr wrap="none" numCol="1" anchor="ctr">
            <a:prstTxWarp prst="textNoShape">
              <a:avLst/>
            </a:prstTxWarp>
          </a:bodyPr>
          <a:lstStyle/>
          <a:p>
            <a:pPr eaLnBrk="1"/>
            <a:endParaRPr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7"/>
          <p:cNvSpPr txBox="1">
            <a:spLocks noChangeArrowheads="1"/>
          </p:cNvSpPr>
          <p:nvPr/>
        </p:nvSpPr>
        <p:spPr bwMode="auto">
          <a:xfrm>
            <a:off x="3884613" y="8685213"/>
            <a:ext cx="2970212" cy="455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004" tIns="46798" rIns="90004" bIns="46798" anchor="b"/>
          <a:lstStyle/>
          <a:p>
            <a:pPr algn="r" defTabSz="449263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fld id="{02104B5A-B1C5-4CF7-9E09-3A68AF180C67}" type="slidenum">
              <a:rPr lang="pt-BR" sz="1200">
                <a:solidFill>
                  <a:srgbClr val="000000"/>
                </a:solidFill>
              </a:rPr>
              <a:pPr algn="r" defTabSz="449263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t>4</a:t>
            </a:fld>
            <a:endParaRPr lang="pt-BR" sz="1200">
              <a:solidFill>
                <a:srgbClr val="000000"/>
              </a:solidFill>
            </a:endParaRPr>
          </a:p>
        </p:txBody>
      </p:sp>
      <p:sp>
        <p:nvSpPr>
          <p:cNvPr id="48131" name="Text Box 1"/>
          <p:cNvSpPr txBox="1">
            <a:spLocks noChangeArrowheads="1"/>
          </p:cNvSpPr>
          <p:nvPr/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 w="9528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defTabSz="449263"/>
            <a:endParaRPr lang="pt-BR">
              <a:solidFill>
                <a:srgbClr val="FFFFFF"/>
              </a:solidFill>
            </a:endParaRPr>
          </a:p>
        </p:txBody>
      </p:sp>
      <p:sp>
        <p:nvSpPr>
          <p:cNvPr id="48132" name="Rectangle 2"/>
          <p:cNvSpPr txBox="1">
            <a:spLocks noGrp="1"/>
          </p:cNvSpPr>
          <p:nvPr>
            <p:ph type="body" sz="quarter" idx="1"/>
          </p:nvPr>
        </p:nvSpPr>
        <p:spPr bwMode="auto">
          <a:xfrm>
            <a:off x="685800" y="4343400"/>
            <a:ext cx="5486400" cy="4114800"/>
          </a:xfrm>
          <a:noFill/>
        </p:spPr>
        <p:txBody>
          <a:bodyPr wrap="none" numCol="1" anchor="ctr">
            <a:prstTxWarp prst="textNoShape">
              <a:avLst/>
            </a:prstTxWarp>
          </a:bodyPr>
          <a:lstStyle/>
          <a:p>
            <a:pPr eaLnBrk="1"/>
            <a:endParaRPr smtClean="0">
              <a:latin typeface="Times New Roman" pitchFamily="18" charset="0"/>
            </a:endParaRPr>
          </a:p>
        </p:txBody>
      </p:sp>
      <p:sp>
        <p:nvSpPr>
          <p:cNvPr id="48133" name="Text Box 3"/>
          <p:cNvSpPr txBox="1">
            <a:spLocks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004" tIns="46798" rIns="90004" bIns="46798" anchor="b"/>
          <a:lstStyle/>
          <a:p>
            <a:pPr algn="r" defTabSz="449263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fld id="{42309A53-7740-49AB-9264-136A29DDF3B3}" type="slidenum">
              <a:rPr lang="pt-BR" sz="1200">
                <a:solidFill>
                  <a:srgbClr val="000000"/>
                </a:solidFill>
              </a:rPr>
              <a:pPr algn="r" defTabSz="449263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t>4</a:t>
            </a:fld>
            <a:endParaRPr lang="pt-BR" sz="120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7"/>
          <p:cNvSpPr txBox="1">
            <a:spLocks noChangeArrowheads="1"/>
          </p:cNvSpPr>
          <p:nvPr/>
        </p:nvSpPr>
        <p:spPr bwMode="auto">
          <a:xfrm>
            <a:off x="3884613" y="8685213"/>
            <a:ext cx="2970212" cy="455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004" tIns="46798" rIns="90004" bIns="46798" anchor="b"/>
          <a:lstStyle/>
          <a:p>
            <a:pPr algn="r" defTabSz="449263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fld id="{FADE8EA9-9674-403A-8DE2-9936AD6E4E3C}" type="slidenum">
              <a:rPr lang="pt-BR" sz="1200">
                <a:solidFill>
                  <a:srgbClr val="000000"/>
                </a:solidFill>
              </a:rPr>
              <a:pPr algn="r" defTabSz="449263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t>5</a:t>
            </a:fld>
            <a:endParaRPr lang="pt-BR" sz="1200">
              <a:solidFill>
                <a:srgbClr val="000000"/>
              </a:solidFill>
            </a:endParaRPr>
          </a:p>
        </p:txBody>
      </p:sp>
      <p:sp>
        <p:nvSpPr>
          <p:cNvPr id="49155" name="Rectangle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/>
        </p:spPr>
      </p:sp>
      <p:sp>
        <p:nvSpPr>
          <p:cNvPr id="49156" name="Rectangle 2"/>
          <p:cNvSpPr txBox="1">
            <a:spLocks noGrp="1"/>
          </p:cNvSpPr>
          <p:nvPr>
            <p:ph type="body" sz="quarter" idx="1"/>
          </p:nvPr>
        </p:nvSpPr>
        <p:spPr bwMode="auto">
          <a:xfrm>
            <a:off x="685800" y="4343400"/>
            <a:ext cx="5486400" cy="4114800"/>
          </a:xfrm>
          <a:noFill/>
        </p:spPr>
        <p:txBody>
          <a:bodyPr wrap="none" numCol="1" anchor="ctr">
            <a:prstTxWarp prst="textNoShape">
              <a:avLst/>
            </a:prstTxWarp>
          </a:bodyPr>
          <a:lstStyle/>
          <a:p>
            <a:pPr eaLnBrk="1"/>
            <a:endParaRPr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7"/>
          <p:cNvSpPr txBox="1">
            <a:spLocks noChangeArrowheads="1"/>
          </p:cNvSpPr>
          <p:nvPr/>
        </p:nvSpPr>
        <p:spPr bwMode="auto">
          <a:xfrm>
            <a:off x="3884613" y="8685213"/>
            <a:ext cx="2970212" cy="455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004" tIns="46798" rIns="90004" bIns="46798" anchor="b"/>
          <a:lstStyle/>
          <a:p>
            <a:pPr algn="r" defTabSz="449263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fld id="{620B9CEF-6319-4D29-A8E3-DA1A8E1874D3}" type="slidenum">
              <a:rPr lang="pt-BR" sz="1200">
                <a:solidFill>
                  <a:srgbClr val="000000"/>
                </a:solidFill>
              </a:rPr>
              <a:pPr algn="r" defTabSz="449263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t>6</a:t>
            </a:fld>
            <a:endParaRPr lang="pt-BR" sz="1200">
              <a:solidFill>
                <a:srgbClr val="000000"/>
              </a:solidFill>
            </a:endParaRPr>
          </a:p>
        </p:txBody>
      </p:sp>
      <p:sp>
        <p:nvSpPr>
          <p:cNvPr id="50179" name="Rectangle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/>
        </p:spPr>
      </p:sp>
      <p:sp>
        <p:nvSpPr>
          <p:cNvPr id="50180" name="Rectangle 2"/>
          <p:cNvSpPr txBox="1">
            <a:spLocks noGrp="1"/>
          </p:cNvSpPr>
          <p:nvPr>
            <p:ph type="body" sz="quarter" idx="1"/>
          </p:nvPr>
        </p:nvSpPr>
        <p:spPr bwMode="auto">
          <a:xfrm>
            <a:off x="685800" y="4343400"/>
            <a:ext cx="5486400" cy="4114800"/>
          </a:xfrm>
          <a:noFill/>
        </p:spPr>
        <p:txBody>
          <a:bodyPr wrap="none" numCol="1" anchor="ctr">
            <a:prstTxWarp prst="textNoShape">
              <a:avLst/>
            </a:prstTxWarp>
          </a:bodyPr>
          <a:lstStyle/>
          <a:p>
            <a:pPr eaLnBrk="1"/>
            <a:endParaRPr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7"/>
          <p:cNvSpPr txBox="1">
            <a:spLocks noChangeArrowheads="1"/>
          </p:cNvSpPr>
          <p:nvPr/>
        </p:nvSpPr>
        <p:spPr bwMode="auto">
          <a:xfrm>
            <a:off x="3884613" y="8685213"/>
            <a:ext cx="2970212" cy="455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004" tIns="46798" rIns="90004" bIns="46798" anchor="b"/>
          <a:lstStyle/>
          <a:p>
            <a:pPr algn="r" defTabSz="449263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fld id="{39542E0A-8D8E-4283-984E-54592D86D50D}" type="slidenum">
              <a:rPr lang="pt-BR" sz="1200">
                <a:solidFill>
                  <a:srgbClr val="000000"/>
                </a:solidFill>
              </a:rPr>
              <a:pPr algn="r" defTabSz="449263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t>7</a:t>
            </a:fld>
            <a:endParaRPr lang="pt-BR" sz="1200">
              <a:solidFill>
                <a:srgbClr val="000000"/>
              </a:solidFill>
            </a:endParaRPr>
          </a:p>
        </p:txBody>
      </p:sp>
      <p:sp>
        <p:nvSpPr>
          <p:cNvPr id="51203" name="Rectangle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/>
        </p:spPr>
      </p:sp>
      <p:sp>
        <p:nvSpPr>
          <p:cNvPr id="51204" name="Rectangle 2"/>
          <p:cNvSpPr txBox="1">
            <a:spLocks noGrp="1"/>
          </p:cNvSpPr>
          <p:nvPr>
            <p:ph type="body" sz="quarter" idx="1"/>
          </p:nvPr>
        </p:nvSpPr>
        <p:spPr bwMode="auto">
          <a:xfrm>
            <a:off x="685800" y="4343400"/>
            <a:ext cx="5486400" cy="4114800"/>
          </a:xfrm>
          <a:noFill/>
        </p:spPr>
        <p:txBody>
          <a:bodyPr wrap="none" numCol="1" anchor="ctr">
            <a:prstTxWarp prst="textNoShape">
              <a:avLst/>
            </a:prstTxWarp>
          </a:bodyPr>
          <a:lstStyle/>
          <a:p>
            <a:pPr eaLnBrk="1"/>
            <a:endParaRPr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7"/>
          <p:cNvSpPr txBox="1">
            <a:spLocks noChangeArrowheads="1"/>
          </p:cNvSpPr>
          <p:nvPr/>
        </p:nvSpPr>
        <p:spPr bwMode="auto">
          <a:xfrm>
            <a:off x="3884613" y="8685213"/>
            <a:ext cx="2970212" cy="455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004" tIns="46798" rIns="90004" bIns="46798" anchor="b"/>
          <a:lstStyle/>
          <a:p>
            <a:pPr algn="r" defTabSz="449263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fld id="{1DA01D06-6FB0-4FB2-8E9F-AAA989CAA450}" type="slidenum">
              <a:rPr lang="pt-BR" sz="1200">
                <a:solidFill>
                  <a:srgbClr val="000000"/>
                </a:solidFill>
              </a:rPr>
              <a:pPr algn="r" defTabSz="449263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t>8</a:t>
            </a:fld>
            <a:endParaRPr lang="pt-BR" sz="1200">
              <a:solidFill>
                <a:srgbClr val="000000"/>
              </a:solidFill>
            </a:endParaRPr>
          </a:p>
        </p:txBody>
      </p:sp>
      <p:sp>
        <p:nvSpPr>
          <p:cNvPr id="52227" name="Rectangle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/>
        </p:spPr>
      </p:sp>
      <p:sp>
        <p:nvSpPr>
          <p:cNvPr id="52228" name="Rectangle 2"/>
          <p:cNvSpPr txBox="1">
            <a:spLocks noGrp="1"/>
          </p:cNvSpPr>
          <p:nvPr>
            <p:ph type="body" sz="quarter" idx="1"/>
          </p:nvPr>
        </p:nvSpPr>
        <p:spPr bwMode="auto">
          <a:xfrm>
            <a:off x="685800" y="4343400"/>
            <a:ext cx="5486400" cy="4114800"/>
          </a:xfrm>
          <a:noFill/>
        </p:spPr>
        <p:txBody>
          <a:bodyPr wrap="none" numCol="1" anchor="ctr">
            <a:prstTxWarp prst="textNoShape">
              <a:avLst/>
            </a:prstTxWarp>
          </a:bodyPr>
          <a:lstStyle/>
          <a:p>
            <a:pPr eaLnBrk="1"/>
            <a:endParaRPr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7"/>
          <p:cNvSpPr txBox="1">
            <a:spLocks noChangeArrowheads="1"/>
          </p:cNvSpPr>
          <p:nvPr/>
        </p:nvSpPr>
        <p:spPr bwMode="auto">
          <a:xfrm>
            <a:off x="3884613" y="8685213"/>
            <a:ext cx="2970212" cy="455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004" tIns="46798" rIns="90004" bIns="46798" anchor="b"/>
          <a:lstStyle/>
          <a:p>
            <a:pPr algn="r" defTabSz="449263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fld id="{9B194B78-D7C7-41C4-8DD7-1399252C2902}" type="slidenum">
              <a:rPr lang="pt-BR" sz="1200">
                <a:solidFill>
                  <a:srgbClr val="000000"/>
                </a:solidFill>
              </a:rPr>
              <a:pPr algn="r" defTabSz="449263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t>9</a:t>
            </a:fld>
            <a:endParaRPr lang="pt-BR" sz="1200">
              <a:solidFill>
                <a:srgbClr val="000000"/>
              </a:solidFill>
            </a:endParaRPr>
          </a:p>
        </p:txBody>
      </p:sp>
      <p:sp>
        <p:nvSpPr>
          <p:cNvPr id="54275" name="Rectangle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/>
        </p:spPr>
      </p:sp>
      <p:sp>
        <p:nvSpPr>
          <p:cNvPr id="54276" name="Rectangle 2"/>
          <p:cNvSpPr txBox="1">
            <a:spLocks noGrp="1"/>
          </p:cNvSpPr>
          <p:nvPr>
            <p:ph type="body" sz="quarter" idx="1"/>
          </p:nvPr>
        </p:nvSpPr>
        <p:spPr bwMode="auto">
          <a:xfrm>
            <a:off x="685800" y="4343400"/>
            <a:ext cx="5486400" cy="4114800"/>
          </a:xfrm>
          <a:noFill/>
        </p:spPr>
        <p:txBody>
          <a:bodyPr wrap="none" numCol="1" anchor="ctr">
            <a:prstTxWarp prst="textNoShape">
              <a:avLst/>
            </a:prstTxWarp>
          </a:bodyPr>
          <a:lstStyle/>
          <a:p>
            <a:pPr eaLnBrk="1"/>
            <a:endParaRPr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 txBox="1">
            <a:spLocks noGrp="1"/>
          </p:cNvSpPr>
          <p:nvPr>
            <p:ph type="ctrTitle"/>
          </p:nvPr>
        </p:nvSpPr>
        <p:spPr>
          <a:xfrm>
            <a:off x="685800" y="2130423"/>
            <a:ext cx="7772400" cy="1470026"/>
          </a:xfrm>
        </p:spPr>
        <p:txBody>
          <a:bodyPr/>
          <a:lstStyle>
            <a:lvl1pPr>
              <a:defRPr lang="pt-BR"/>
            </a:lvl1pPr>
          </a:lstStyle>
          <a:p>
            <a:pPr lvl="0"/>
            <a:r>
              <a:rPr lang="pt-BR"/>
              <a:t>Clique para editar o estilo do título mestre</a:t>
            </a:r>
          </a:p>
        </p:txBody>
      </p:sp>
      <p:sp>
        <p:nvSpPr>
          <p:cNvPr id="3" name="Subtítulo 2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3"/>
          </a:xfrm>
        </p:spPr>
        <p:txBody>
          <a:bodyPr anchorCtr="1"/>
          <a:lstStyle>
            <a:lvl1pPr marL="0" indent="0" algn="ctr">
              <a:buNone/>
              <a:defRPr lang="pt-BR"/>
            </a:lvl1pPr>
          </a:lstStyle>
          <a:p>
            <a:pPr lvl="0"/>
            <a:r>
              <a:rPr lang="pt-BR"/>
              <a:t>Clique para editar o estilo do subtítulo mestre</a:t>
            </a:r>
          </a:p>
        </p:txBody>
      </p:sp>
      <p:sp>
        <p:nvSpPr>
          <p:cNvPr id="4" name="Rectangle 12"/>
          <p:cNvSpPr txBox="1"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14"/>
          <p:cNvSpPr txBox="1">
            <a:spLocks noGrp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57CFDFF-2666-4484-8BFD-A64B245A3611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lang="pt-BR"/>
            </a:lvl1pPr>
          </a:lstStyle>
          <a:p>
            <a:pPr lvl="0"/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Vertical 2"/>
          <p:cNvSpPr txBox="1"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 lang="pt-BR"/>
            </a:lvl1pPr>
            <a:lvl2pPr>
              <a:defRPr lang="pt-BR"/>
            </a:lvl2pPr>
            <a:lvl3pPr>
              <a:defRPr lang="pt-BR"/>
            </a:lvl3pPr>
            <a:lvl4pPr>
              <a:defRPr lang="pt-BR"/>
            </a:lvl4pPr>
            <a:lvl5pPr>
              <a:defRPr lang="pt-BR"/>
            </a:lvl5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Rectangle 12"/>
          <p:cNvSpPr txBox="1"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14"/>
          <p:cNvSpPr txBox="1">
            <a:spLocks noGrp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1B40BE6-00BF-4168-87A7-206A971B5702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 txBox="1">
            <a:spLocks noGrp="1"/>
          </p:cNvSpPr>
          <p:nvPr>
            <p:ph type="title" orient="vert"/>
          </p:nvPr>
        </p:nvSpPr>
        <p:spPr>
          <a:xfrm>
            <a:off x="6629400" y="276221"/>
            <a:ext cx="2055808" cy="6046790"/>
          </a:xfrm>
        </p:spPr>
        <p:txBody>
          <a:bodyPr vert="eaVert"/>
          <a:lstStyle>
            <a:lvl1pPr>
              <a:defRPr lang="pt-BR"/>
            </a:lvl1pPr>
          </a:lstStyle>
          <a:p>
            <a:pPr lvl="0"/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Vertical 2"/>
          <p:cNvSpPr txBox="1">
            <a:spLocks noGrp="1"/>
          </p:cNvSpPr>
          <p:nvPr>
            <p:ph type="body" orient="vert" idx="1"/>
          </p:nvPr>
        </p:nvSpPr>
        <p:spPr>
          <a:xfrm>
            <a:off x="457200" y="276221"/>
            <a:ext cx="6019796" cy="6046790"/>
          </a:xfrm>
        </p:spPr>
        <p:txBody>
          <a:bodyPr vert="eaVert"/>
          <a:lstStyle>
            <a:lvl1pPr>
              <a:defRPr lang="pt-BR"/>
            </a:lvl1pPr>
            <a:lvl2pPr>
              <a:defRPr lang="pt-BR"/>
            </a:lvl2pPr>
            <a:lvl3pPr>
              <a:defRPr lang="pt-BR"/>
            </a:lvl3pPr>
            <a:lvl4pPr>
              <a:defRPr lang="pt-BR"/>
            </a:lvl4pPr>
            <a:lvl5pPr>
              <a:defRPr lang="pt-BR"/>
            </a:lvl5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Rectangle 12"/>
          <p:cNvSpPr txBox="1"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14"/>
          <p:cNvSpPr txBox="1">
            <a:spLocks noGrp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40A2D34-689A-418D-839A-E6F2F4D7E03D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 txBox="1">
            <a:spLocks noGrp="1"/>
          </p:cNvSpPr>
          <p:nvPr>
            <p:ph type="ctrTitle"/>
          </p:nvPr>
        </p:nvSpPr>
        <p:spPr>
          <a:xfrm>
            <a:off x="685800" y="2130423"/>
            <a:ext cx="7772400" cy="1470026"/>
          </a:xfrm>
        </p:spPr>
        <p:txBody>
          <a:bodyPr/>
          <a:lstStyle>
            <a:lvl1pPr>
              <a:defRPr lang="pt-BR"/>
            </a:lvl1pPr>
          </a:lstStyle>
          <a:p>
            <a:pPr lvl="0"/>
            <a:r>
              <a:rPr lang="pt-BR"/>
              <a:t>Clique para editar o estilo do título mestre</a:t>
            </a:r>
          </a:p>
        </p:txBody>
      </p:sp>
      <p:sp>
        <p:nvSpPr>
          <p:cNvPr id="3" name="Subtítulo 2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3"/>
          </a:xfrm>
        </p:spPr>
        <p:txBody>
          <a:bodyPr anchorCtr="1"/>
          <a:lstStyle>
            <a:lvl1pPr marL="0" indent="0" algn="ctr">
              <a:buNone/>
              <a:defRPr lang="pt-BR"/>
            </a:lvl1pPr>
          </a:lstStyle>
          <a:p>
            <a:pPr lvl="0"/>
            <a:r>
              <a:rPr lang="pt-BR"/>
              <a:t>Clique para editar o estilo do subtítulo mestre</a:t>
            </a:r>
          </a:p>
        </p:txBody>
      </p:sp>
      <p:sp>
        <p:nvSpPr>
          <p:cNvPr id="4" name="Rectangle 12"/>
          <p:cNvSpPr txBox="1"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14"/>
          <p:cNvSpPr txBox="1">
            <a:spLocks noGrp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D5F0221-8121-4876-97B8-AEF5764D8252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lang="pt-BR"/>
            </a:lvl1pPr>
          </a:lstStyle>
          <a:p>
            <a:pPr lvl="0"/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Conteúdo 2"/>
          <p:cNvSpPr txBox="1">
            <a:spLocks noGrp="1"/>
          </p:cNvSpPr>
          <p:nvPr>
            <p:ph idx="1"/>
          </p:nvPr>
        </p:nvSpPr>
        <p:spPr/>
        <p:txBody>
          <a:bodyPr/>
          <a:lstStyle>
            <a:lvl1pPr>
              <a:defRPr lang="pt-BR"/>
            </a:lvl1pPr>
            <a:lvl2pPr>
              <a:defRPr lang="pt-BR"/>
            </a:lvl2pPr>
            <a:lvl3pPr>
              <a:defRPr lang="pt-BR"/>
            </a:lvl3pPr>
            <a:lvl4pPr>
              <a:defRPr lang="pt-BR"/>
            </a:lvl4pPr>
            <a:lvl5pPr>
              <a:defRPr lang="pt-BR"/>
            </a:lvl5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Rectangle 12"/>
          <p:cNvSpPr txBox="1"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14"/>
          <p:cNvSpPr txBox="1">
            <a:spLocks noGrp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45EB59F-5E81-4212-AA5D-86E9EF0C9C5A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 txBox="1">
            <a:spLocks noGrp="1"/>
          </p:cNvSpPr>
          <p:nvPr>
            <p:ph type="title"/>
          </p:nvPr>
        </p:nvSpPr>
        <p:spPr>
          <a:xfrm>
            <a:off x="722311" y="4406895"/>
            <a:ext cx="7772400" cy="1362071"/>
          </a:xfrm>
        </p:spPr>
        <p:txBody>
          <a:bodyPr anchor="t"/>
          <a:lstStyle>
            <a:lvl1pPr>
              <a:defRPr lang="pt-BR" sz="4000" b="1" cap="all"/>
            </a:lvl1pPr>
          </a:lstStyle>
          <a:p>
            <a:pPr lvl="0"/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2"/>
          <p:cNvSpPr txBox="1">
            <a:spLocks noGrp="1"/>
          </p:cNvSpPr>
          <p:nvPr>
            <p:ph type="body" idx="1"/>
          </p:nvPr>
        </p:nvSpPr>
        <p:spPr>
          <a:xfrm>
            <a:off x="722311" y="2906713"/>
            <a:ext cx="7772400" cy="1500182"/>
          </a:xfrm>
        </p:spPr>
        <p:txBody>
          <a:bodyPr anchor="b"/>
          <a:lstStyle>
            <a:lvl1pPr marL="0" indent="0">
              <a:buNone/>
              <a:defRPr lang="pt-BR" sz="2000"/>
            </a:lvl1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4" name="Rectangle 12"/>
          <p:cNvSpPr txBox="1"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14"/>
          <p:cNvSpPr txBox="1">
            <a:spLocks noGrp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C5E1D6D-C8B0-434A-8DE4-4B1C6F9A0D02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  <p:transition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lang="pt-BR"/>
            </a:lvl1pPr>
          </a:lstStyle>
          <a:p>
            <a:pPr lvl="0"/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Conteúdo 2"/>
          <p:cNvSpPr txBox="1">
            <a:spLocks noGrp="1"/>
          </p:cNvSpPr>
          <p:nvPr>
            <p:ph idx="1"/>
          </p:nvPr>
        </p:nvSpPr>
        <p:spPr>
          <a:xfrm>
            <a:off x="457200" y="1935163"/>
            <a:ext cx="4037011" cy="4387848"/>
          </a:xfrm>
        </p:spPr>
        <p:txBody>
          <a:bodyPr/>
          <a:lstStyle>
            <a:lvl1pPr>
              <a:defRPr lang="pt-BR" sz="2800"/>
            </a:lvl1pPr>
            <a:lvl2pPr>
              <a:defRPr lang="pt-BR"/>
            </a:lvl2pPr>
            <a:lvl3pPr>
              <a:defRPr lang="pt-BR" sz="2000"/>
            </a:lvl3pPr>
            <a:lvl4pPr>
              <a:defRPr lang="pt-BR" sz="1800"/>
            </a:lvl4pPr>
            <a:lvl5pPr>
              <a:defRPr lang="pt-BR" sz="1800"/>
            </a:lvl5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/>
          <p:cNvSpPr txBox="1">
            <a:spLocks noGrp="1"/>
          </p:cNvSpPr>
          <p:nvPr>
            <p:ph idx="2"/>
          </p:nvPr>
        </p:nvSpPr>
        <p:spPr>
          <a:xfrm>
            <a:off x="4646615" y="1935163"/>
            <a:ext cx="4038603" cy="4387848"/>
          </a:xfrm>
        </p:spPr>
        <p:txBody>
          <a:bodyPr/>
          <a:lstStyle>
            <a:lvl1pPr>
              <a:defRPr lang="pt-BR" sz="2800"/>
            </a:lvl1pPr>
            <a:lvl2pPr>
              <a:defRPr lang="pt-BR"/>
            </a:lvl2pPr>
            <a:lvl3pPr>
              <a:defRPr lang="pt-BR" sz="2000"/>
            </a:lvl3pPr>
            <a:lvl4pPr>
              <a:defRPr lang="pt-BR" sz="1800"/>
            </a:lvl4pPr>
            <a:lvl5pPr>
              <a:defRPr lang="pt-BR" sz="1800"/>
            </a:lvl5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Rectangle 12"/>
          <p:cNvSpPr txBox="1"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14"/>
          <p:cNvSpPr txBox="1">
            <a:spLocks noGrp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A933679-1BAB-4676-B899-2A21FA18C0F7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  <p:transition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 txBox="1">
            <a:spLocks noGrp="1"/>
          </p:cNvSpPr>
          <p:nvPr>
            <p:ph type="title"/>
          </p:nvPr>
        </p:nvSpPr>
        <p:spPr>
          <a:xfrm>
            <a:off x="457200" y="274640"/>
            <a:ext cx="8229600" cy="1143000"/>
          </a:xfrm>
        </p:spPr>
        <p:txBody>
          <a:bodyPr/>
          <a:lstStyle>
            <a:lvl1pPr>
              <a:defRPr lang="pt-BR"/>
            </a:lvl1pPr>
          </a:lstStyle>
          <a:p>
            <a:pPr lvl="0"/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2"/>
          <p:cNvSpPr txBox="1">
            <a:spLocks noGrp="1"/>
          </p:cNvSpPr>
          <p:nvPr>
            <p:ph type="body" idx="1"/>
          </p:nvPr>
        </p:nvSpPr>
        <p:spPr>
          <a:xfrm>
            <a:off x="457200" y="1535113"/>
            <a:ext cx="4040184" cy="639759"/>
          </a:xfrm>
        </p:spPr>
        <p:txBody>
          <a:bodyPr anchor="b"/>
          <a:lstStyle>
            <a:lvl1pPr marL="0" indent="0">
              <a:buNone/>
              <a:defRPr lang="pt-BR" sz="2400" b="1"/>
            </a:lvl1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4" name="Espaço Reservado para Conteúdo 3"/>
          <p:cNvSpPr txBox="1">
            <a:spLocks noGrp="1"/>
          </p:cNvSpPr>
          <p:nvPr>
            <p:ph idx="2"/>
          </p:nvPr>
        </p:nvSpPr>
        <p:spPr>
          <a:xfrm>
            <a:off x="457200" y="2174872"/>
            <a:ext cx="4040184" cy="3951286"/>
          </a:xfrm>
        </p:spPr>
        <p:txBody>
          <a:bodyPr/>
          <a:lstStyle>
            <a:lvl1pPr>
              <a:defRPr lang="pt-BR" sz="2400"/>
            </a:lvl1pPr>
            <a:lvl2pPr>
              <a:defRPr lang="pt-BR" sz="2000"/>
            </a:lvl2pPr>
            <a:lvl3pPr>
              <a:defRPr lang="pt-BR" sz="1800"/>
            </a:lvl3pPr>
            <a:lvl4pPr>
              <a:defRPr lang="pt-BR" sz="1600"/>
            </a:lvl4pPr>
            <a:lvl5pPr>
              <a:defRPr lang="pt-BR" sz="1600"/>
            </a:lvl5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/>
          <p:cNvSpPr txBox="1">
            <a:spLocks noGrp="1"/>
          </p:cNvSpPr>
          <p:nvPr>
            <p:ph type="body" idx="3"/>
          </p:nvPr>
        </p:nvSpPr>
        <p:spPr>
          <a:xfrm>
            <a:off x="4645023" y="1535113"/>
            <a:ext cx="4041776" cy="639759"/>
          </a:xfrm>
        </p:spPr>
        <p:txBody>
          <a:bodyPr anchor="b"/>
          <a:lstStyle>
            <a:lvl1pPr marL="0" indent="0">
              <a:buNone/>
              <a:defRPr lang="pt-BR" sz="2400" b="1"/>
            </a:lvl1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6" name="Espaço Reservado para Conteúdo 5"/>
          <p:cNvSpPr txBox="1">
            <a:spLocks noGrp="1"/>
          </p:cNvSpPr>
          <p:nvPr>
            <p:ph idx="4"/>
          </p:nvPr>
        </p:nvSpPr>
        <p:spPr>
          <a:xfrm>
            <a:off x="4645023" y="2174872"/>
            <a:ext cx="4041776" cy="3951286"/>
          </a:xfrm>
        </p:spPr>
        <p:txBody>
          <a:bodyPr/>
          <a:lstStyle>
            <a:lvl1pPr>
              <a:defRPr lang="pt-BR" sz="2400"/>
            </a:lvl1pPr>
            <a:lvl2pPr>
              <a:defRPr lang="pt-BR" sz="2000"/>
            </a:lvl2pPr>
            <a:lvl3pPr>
              <a:defRPr lang="pt-BR" sz="1800"/>
            </a:lvl3pPr>
            <a:lvl4pPr>
              <a:defRPr lang="pt-BR" sz="1600"/>
            </a:lvl4pPr>
            <a:lvl5pPr>
              <a:defRPr lang="pt-BR" sz="1600"/>
            </a:lvl5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Rectangle 12"/>
          <p:cNvSpPr txBox="1"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8" name="Rectangle 14"/>
          <p:cNvSpPr txBox="1">
            <a:spLocks noGrp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3658055-D3B6-47FF-9F06-01E76164BE90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  <p:transition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lang="pt-BR"/>
            </a:lvl1pPr>
          </a:lstStyle>
          <a:p>
            <a:pPr lvl="0"/>
            <a:r>
              <a:rPr lang="pt-BR"/>
              <a:t>Clique para editar o estilo do título mestre</a:t>
            </a:r>
          </a:p>
        </p:txBody>
      </p:sp>
      <p:sp>
        <p:nvSpPr>
          <p:cNvPr id="3" name="Rectangle 12"/>
          <p:cNvSpPr txBox="1"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4" name="Rectangle 14"/>
          <p:cNvSpPr txBox="1">
            <a:spLocks noGrp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F71FD85-DA3A-4B99-85C3-F127D07F7BA4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  <p:transition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2"/>
          <p:cNvSpPr txBox="1"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3" name="Rectangle 14"/>
          <p:cNvSpPr txBox="1">
            <a:spLocks noGrp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FA1585B-7FE0-4B53-A63B-74DDB8722FD2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  <p:transition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 txBox="1">
            <a:spLocks noGrp="1"/>
          </p:cNvSpPr>
          <p:nvPr>
            <p:ph type="title"/>
          </p:nvPr>
        </p:nvSpPr>
        <p:spPr>
          <a:xfrm>
            <a:off x="457200" y="273048"/>
            <a:ext cx="3008311" cy="1162046"/>
          </a:xfrm>
        </p:spPr>
        <p:txBody>
          <a:bodyPr/>
          <a:lstStyle>
            <a:lvl1pPr>
              <a:defRPr lang="pt-BR" sz="2000" b="1"/>
            </a:lvl1pPr>
          </a:lstStyle>
          <a:p>
            <a:pPr lvl="0"/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Conteúdo 2"/>
          <p:cNvSpPr txBox="1">
            <a:spLocks noGrp="1"/>
          </p:cNvSpPr>
          <p:nvPr>
            <p:ph idx="1"/>
          </p:nvPr>
        </p:nvSpPr>
        <p:spPr>
          <a:xfrm>
            <a:off x="3575047" y="273048"/>
            <a:ext cx="5111752" cy="5853110"/>
          </a:xfrm>
        </p:spPr>
        <p:txBody>
          <a:bodyPr/>
          <a:lstStyle>
            <a:lvl1pPr>
              <a:defRPr lang="pt-BR" sz="3200"/>
            </a:lvl1pPr>
            <a:lvl2pPr>
              <a:defRPr lang="pt-BR" sz="2800"/>
            </a:lvl2pPr>
            <a:lvl3pPr>
              <a:defRPr lang="pt-BR" sz="2400"/>
            </a:lvl3pPr>
            <a:lvl4pPr>
              <a:defRPr lang="pt-BR"/>
            </a:lvl4pPr>
            <a:lvl5pPr>
              <a:defRPr lang="pt-BR"/>
            </a:lvl5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/>
          <p:cNvSpPr txBox="1">
            <a:spLocks noGrp="1"/>
          </p:cNvSpPr>
          <p:nvPr>
            <p:ph type="body" idx="2"/>
          </p:nvPr>
        </p:nvSpPr>
        <p:spPr>
          <a:xfrm>
            <a:off x="457200" y="1435095"/>
            <a:ext cx="3008311" cy="4691064"/>
          </a:xfrm>
        </p:spPr>
        <p:txBody>
          <a:bodyPr/>
          <a:lstStyle>
            <a:lvl1pPr marL="0" indent="0">
              <a:buNone/>
              <a:defRPr lang="pt-BR" sz="1400"/>
            </a:lvl1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5" name="Rectangle 12"/>
          <p:cNvSpPr txBox="1"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14"/>
          <p:cNvSpPr txBox="1">
            <a:spLocks noGrp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8DCEC6F-B35E-4443-A8B8-B98540890AC7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lang="pt-BR"/>
            </a:lvl1pPr>
          </a:lstStyle>
          <a:p>
            <a:pPr lvl="0"/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Conteúdo 2"/>
          <p:cNvSpPr txBox="1">
            <a:spLocks noGrp="1"/>
          </p:cNvSpPr>
          <p:nvPr>
            <p:ph idx="1"/>
          </p:nvPr>
        </p:nvSpPr>
        <p:spPr/>
        <p:txBody>
          <a:bodyPr/>
          <a:lstStyle>
            <a:lvl1pPr>
              <a:defRPr lang="pt-BR"/>
            </a:lvl1pPr>
            <a:lvl2pPr>
              <a:defRPr lang="pt-BR"/>
            </a:lvl2pPr>
            <a:lvl3pPr>
              <a:defRPr lang="pt-BR"/>
            </a:lvl3pPr>
            <a:lvl4pPr>
              <a:defRPr lang="pt-BR"/>
            </a:lvl4pPr>
            <a:lvl5pPr>
              <a:defRPr lang="pt-BR"/>
            </a:lvl5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Rectangle 12"/>
          <p:cNvSpPr txBox="1"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14"/>
          <p:cNvSpPr txBox="1">
            <a:spLocks noGrp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F8B457C-459B-4CF5-A2AB-83586DA2BF89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  <p:transition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400" cy="566735"/>
          </a:xfrm>
        </p:spPr>
        <p:txBody>
          <a:bodyPr/>
          <a:lstStyle>
            <a:lvl1pPr>
              <a:defRPr lang="pt-BR" sz="2000" b="1"/>
            </a:lvl1pPr>
          </a:lstStyle>
          <a:p>
            <a:pPr lvl="0"/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Imagem 2"/>
          <p:cNvSpPr txBox="1">
            <a:spLocks noGrp="1"/>
          </p:cNvSpPr>
          <p:nvPr>
            <p:ph type="pic" idx="1"/>
          </p:nvPr>
        </p:nvSpPr>
        <p:spPr>
          <a:xfrm>
            <a:off x="1792288" y="612776"/>
            <a:ext cx="5486400" cy="4114800"/>
          </a:xfrm>
        </p:spPr>
        <p:txBody>
          <a:bodyPr/>
          <a:lstStyle>
            <a:lvl1pPr marL="0" indent="0">
              <a:buNone/>
              <a:defRPr lang="pt-BR" sz="3200"/>
            </a:lvl1pPr>
          </a:lstStyle>
          <a:p>
            <a:pPr lvl="0"/>
            <a:endParaRPr lang="pt-BR" noProof="0" smtClean="0"/>
          </a:p>
        </p:txBody>
      </p:sp>
      <p:sp>
        <p:nvSpPr>
          <p:cNvPr id="4" name="Espaço Reservado para Texto 3"/>
          <p:cNvSpPr txBox="1">
            <a:spLocks noGrp="1"/>
          </p:cNvSpPr>
          <p:nvPr>
            <p:ph type="body" idx="2"/>
          </p:nvPr>
        </p:nvSpPr>
        <p:spPr>
          <a:xfrm>
            <a:off x="1792288" y="5367335"/>
            <a:ext cx="5486400" cy="804864"/>
          </a:xfrm>
        </p:spPr>
        <p:txBody>
          <a:bodyPr/>
          <a:lstStyle>
            <a:lvl1pPr marL="0" indent="0">
              <a:buNone/>
              <a:defRPr lang="pt-BR" sz="1400"/>
            </a:lvl1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5" name="Rectangle 12"/>
          <p:cNvSpPr txBox="1"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14"/>
          <p:cNvSpPr txBox="1">
            <a:spLocks noGrp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0498C15-D5C9-4900-93C0-788F5655865D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  <p:transition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lang="pt-BR"/>
            </a:lvl1pPr>
          </a:lstStyle>
          <a:p>
            <a:pPr lvl="0"/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Vertical 2"/>
          <p:cNvSpPr txBox="1"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 lang="pt-BR"/>
            </a:lvl1pPr>
            <a:lvl2pPr>
              <a:defRPr lang="pt-BR"/>
            </a:lvl2pPr>
            <a:lvl3pPr>
              <a:defRPr lang="pt-BR"/>
            </a:lvl3pPr>
            <a:lvl4pPr>
              <a:defRPr lang="pt-BR"/>
            </a:lvl4pPr>
            <a:lvl5pPr>
              <a:defRPr lang="pt-BR"/>
            </a:lvl5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Rectangle 12"/>
          <p:cNvSpPr txBox="1"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14"/>
          <p:cNvSpPr txBox="1">
            <a:spLocks noGrp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139AD27-4FA7-475E-9483-F01D50BABA81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  <p:transition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 txBox="1">
            <a:spLocks noGrp="1"/>
          </p:cNvSpPr>
          <p:nvPr>
            <p:ph type="title" orient="vert"/>
          </p:nvPr>
        </p:nvSpPr>
        <p:spPr>
          <a:xfrm>
            <a:off x="6629400" y="276221"/>
            <a:ext cx="2055808" cy="6046790"/>
          </a:xfrm>
        </p:spPr>
        <p:txBody>
          <a:bodyPr vert="eaVert"/>
          <a:lstStyle>
            <a:lvl1pPr>
              <a:defRPr lang="pt-BR"/>
            </a:lvl1pPr>
          </a:lstStyle>
          <a:p>
            <a:pPr lvl="0"/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Vertical 2"/>
          <p:cNvSpPr txBox="1">
            <a:spLocks noGrp="1"/>
          </p:cNvSpPr>
          <p:nvPr>
            <p:ph type="body" orient="vert" idx="1"/>
          </p:nvPr>
        </p:nvSpPr>
        <p:spPr>
          <a:xfrm>
            <a:off x="457200" y="276221"/>
            <a:ext cx="6019796" cy="6046790"/>
          </a:xfrm>
        </p:spPr>
        <p:txBody>
          <a:bodyPr vert="eaVert"/>
          <a:lstStyle>
            <a:lvl1pPr>
              <a:defRPr lang="pt-BR"/>
            </a:lvl1pPr>
            <a:lvl2pPr>
              <a:defRPr lang="pt-BR"/>
            </a:lvl2pPr>
            <a:lvl3pPr>
              <a:defRPr lang="pt-BR"/>
            </a:lvl3pPr>
            <a:lvl4pPr>
              <a:defRPr lang="pt-BR"/>
            </a:lvl4pPr>
            <a:lvl5pPr>
              <a:defRPr lang="pt-BR"/>
            </a:lvl5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Rectangle 12"/>
          <p:cNvSpPr txBox="1"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14"/>
          <p:cNvSpPr txBox="1">
            <a:spLocks noGrp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14F4018-ED34-4796-8B78-D735CFC2ADEB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  <p:transition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 txBox="1">
            <a:spLocks noGrp="1"/>
          </p:cNvSpPr>
          <p:nvPr>
            <p:ph type="ctrTitle"/>
          </p:nvPr>
        </p:nvSpPr>
        <p:spPr>
          <a:xfrm>
            <a:off x="685800" y="2130423"/>
            <a:ext cx="7772400" cy="1470026"/>
          </a:xfrm>
        </p:spPr>
        <p:txBody>
          <a:bodyPr/>
          <a:lstStyle>
            <a:lvl1pPr>
              <a:defRPr lang="pt-BR"/>
            </a:lvl1pPr>
          </a:lstStyle>
          <a:p>
            <a:pPr lvl="0"/>
            <a:r>
              <a:rPr lang="pt-BR"/>
              <a:t>Clique para editar o estilo do título mestre</a:t>
            </a:r>
          </a:p>
        </p:txBody>
      </p:sp>
      <p:sp>
        <p:nvSpPr>
          <p:cNvPr id="3" name="Subtítulo 2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3"/>
          </a:xfrm>
        </p:spPr>
        <p:txBody>
          <a:bodyPr anchorCtr="1"/>
          <a:lstStyle>
            <a:lvl1pPr marL="0" indent="0" algn="ctr">
              <a:buNone/>
              <a:defRPr lang="pt-BR"/>
            </a:lvl1pPr>
          </a:lstStyle>
          <a:p>
            <a:pPr lvl="0"/>
            <a:r>
              <a:rPr lang="pt-BR"/>
              <a:t>Clique para editar o estilo do subtítulo mestre</a:t>
            </a:r>
          </a:p>
        </p:txBody>
      </p:sp>
      <p:sp>
        <p:nvSpPr>
          <p:cNvPr id="4" name="Rectangle 7"/>
          <p:cNvSpPr txBox="1"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9"/>
          <p:cNvSpPr txBox="1">
            <a:spLocks noGrp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32D0D37-03DE-44A0-BE85-F138DB91DD53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  <p:transition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lang="pt-BR"/>
            </a:lvl1pPr>
          </a:lstStyle>
          <a:p>
            <a:pPr lvl="0"/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Conteúdo 2"/>
          <p:cNvSpPr txBox="1">
            <a:spLocks noGrp="1"/>
          </p:cNvSpPr>
          <p:nvPr>
            <p:ph idx="1"/>
          </p:nvPr>
        </p:nvSpPr>
        <p:spPr/>
        <p:txBody>
          <a:bodyPr/>
          <a:lstStyle>
            <a:lvl1pPr>
              <a:defRPr lang="pt-BR"/>
            </a:lvl1pPr>
            <a:lvl2pPr>
              <a:defRPr lang="pt-BR"/>
            </a:lvl2pPr>
            <a:lvl3pPr>
              <a:defRPr lang="pt-BR"/>
            </a:lvl3pPr>
            <a:lvl4pPr>
              <a:defRPr lang="pt-BR"/>
            </a:lvl4pPr>
            <a:lvl5pPr>
              <a:defRPr lang="pt-BR"/>
            </a:lvl5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Rectangle 7"/>
          <p:cNvSpPr txBox="1"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9"/>
          <p:cNvSpPr txBox="1">
            <a:spLocks noGrp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9397027-C905-4303-AE22-B1B485147094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  <p:transition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 txBox="1">
            <a:spLocks noGrp="1"/>
          </p:cNvSpPr>
          <p:nvPr>
            <p:ph type="title"/>
          </p:nvPr>
        </p:nvSpPr>
        <p:spPr>
          <a:xfrm>
            <a:off x="722311" y="4406895"/>
            <a:ext cx="7772400" cy="1362071"/>
          </a:xfrm>
        </p:spPr>
        <p:txBody>
          <a:bodyPr anchor="t"/>
          <a:lstStyle>
            <a:lvl1pPr>
              <a:defRPr lang="pt-BR" sz="4000" b="1" cap="all"/>
            </a:lvl1pPr>
          </a:lstStyle>
          <a:p>
            <a:pPr lvl="0"/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2"/>
          <p:cNvSpPr txBox="1">
            <a:spLocks noGrp="1"/>
          </p:cNvSpPr>
          <p:nvPr>
            <p:ph type="body" idx="1"/>
          </p:nvPr>
        </p:nvSpPr>
        <p:spPr>
          <a:xfrm>
            <a:off x="722311" y="2906713"/>
            <a:ext cx="7772400" cy="1500182"/>
          </a:xfrm>
        </p:spPr>
        <p:txBody>
          <a:bodyPr anchor="b"/>
          <a:lstStyle>
            <a:lvl1pPr marL="0" indent="0">
              <a:buNone/>
              <a:defRPr lang="pt-BR" sz="2000"/>
            </a:lvl1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4" name="Rectangle 7"/>
          <p:cNvSpPr txBox="1"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9"/>
          <p:cNvSpPr txBox="1">
            <a:spLocks noGrp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0FE5F85-7445-434E-99F6-AD1BB141C77D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  <p:transition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lang="pt-BR"/>
            </a:lvl1pPr>
          </a:lstStyle>
          <a:p>
            <a:pPr lvl="0"/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Conteúdo 2"/>
          <p:cNvSpPr txBox="1">
            <a:spLocks noGrp="1"/>
          </p:cNvSpPr>
          <p:nvPr>
            <p:ph idx="1"/>
          </p:nvPr>
        </p:nvSpPr>
        <p:spPr>
          <a:xfrm>
            <a:off x="457200" y="1935163"/>
            <a:ext cx="4037011" cy="4387848"/>
          </a:xfrm>
        </p:spPr>
        <p:txBody>
          <a:bodyPr/>
          <a:lstStyle>
            <a:lvl1pPr>
              <a:defRPr lang="pt-BR" sz="2800"/>
            </a:lvl1pPr>
            <a:lvl2pPr>
              <a:defRPr lang="pt-BR"/>
            </a:lvl2pPr>
            <a:lvl3pPr>
              <a:defRPr lang="pt-BR" sz="2000"/>
            </a:lvl3pPr>
            <a:lvl4pPr>
              <a:defRPr lang="pt-BR" sz="1800"/>
            </a:lvl4pPr>
            <a:lvl5pPr>
              <a:defRPr lang="pt-BR" sz="1800"/>
            </a:lvl5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/>
          <p:cNvSpPr txBox="1">
            <a:spLocks noGrp="1"/>
          </p:cNvSpPr>
          <p:nvPr>
            <p:ph idx="2"/>
          </p:nvPr>
        </p:nvSpPr>
        <p:spPr>
          <a:xfrm>
            <a:off x="4646615" y="1935163"/>
            <a:ext cx="4038603" cy="4387848"/>
          </a:xfrm>
        </p:spPr>
        <p:txBody>
          <a:bodyPr/>
          <a:lstStyle>
            <a:lvl1pPr>
              <a:defRPr lang="pt-BR" sz="2800"/>
            </a:lvl1pPr>
            <a:lvl2pPr>
              <a:defRPr lang="pt-BR"/>
            </a:lvl2pPr>
            <a:lvl3pPr>
              <a:defRPr lang="pt-BR" sz="2000"/>
            </a:lvl3pPr>
            <a:lvl4pPr>
              <a:defRPr lang="pt-BR" sz="1800"/>
            </a:lvl4pPr>
            <a:lvl5pPr>
              <a:defRPr lang="pt-BR" sz="1800"/>
            </a:lvl5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Rectangle 7"/>
          <p:cNvSpPr txBox="1"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9"/>
          <p:cNvSpPr txBox="1">
            <a:spLocks noGrp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8DE05CF-E96E-4C1C-AF94-0D295F181806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  <p:transition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 txBox="1">
            <a:spLocks noGrp="1"/>
          </p:cNvSpPr>
          <p:nvPr>
            <p:ph type="title"/>
          </p:nvPr>
        </p:nvSpPr>
        <p:spPr>
          <a:xfrm>
            <a:off x="457200" y="274640"/>
            <a:ext cx="8229600" cy="1143000"/>
          </a:xfrm>
        </p:spPr>
        <p:txBody>
          <a:bodyPr/>
          <a:lstStyle>
            <a:lvl1pPr>
              <a:defRPr lang="pt-BR"/>
            </a:lvl1pPr>
          </a:lstStyle>
          <a:p>
            <a:pPr lvl="0"/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2"/>
          <p:cNvSpPr txBox="1">
            <a:spLocks noGrp="1"/>
          </p:cNvSpPr>
          <p:nvPr>
            <p:ph type="body" idx="1"/>
          </p:nvPr>
        </p:nvSpPr>
        <p:spPr>
          <a:xfrm>
            <a:off x="457200" y="1535113"/>
            <a:ext cx="4040184" cy="639759"/>
          </a:xfrm>
        </p:spPr>
        <p:txBody>
          <a:bodyPr anchor="b"/>
          <a:lstStyle>
            <a:lvl1pPr marL="0" indent="0">
              <a:buNone/>
              <a:defRPr lang="pt-BR" sz="2400" b="1"/>
            </a:lvl1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4" name="Espaço Reservado para Conteúdo 3"/>
          <p:cNvSpPr txBox="1">
            <a:spLocks noGrp="1"/>
          </p:cNvSpPr>
          <p:nvPr>
            <p:ph idx="2"/>
          </p:nvPr>
        </p:nvSpPr>
        <p:spPr>
          <a:xfrm>
            <a:off x="457200" y="2174872"/>
            <a:ext cx="4040184" cy="3951286"/>
          </a:xfrm>
        </p:spPr>
        <p:txBody>
          <a:bodyPr/>
          <a:lstStyle>
            <a:lvl1pPr>
              <a:defRPr lang="pt-BR" sz="2400"/>
            </a:lvl1pPr>
            <a:lvl2pPr>
              <a:defRPr lang="pt-BR" sz="2000"/>
            </a:lvl2pPr>
            <a:lvl3pPr>
              <a:defRPr lang="pt-BR" sz="1800"/>
            </a:lvl3pPr>
            <a:lvl4pPr>
              <a:defRPr lang="pt-BR" sz="1600"/>
            </a:lvl4pPr>
            <a:lvl5pPr>
              <a:defRPr lang="pt-BR" sz="1600"/>
            </a:lvl5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/>
          <p:cNvSpPr txBox="1">
            <a:spLocks noGrp="1"/>
          </p:cNvSpPr>
          <p:nvPr>
            <p:ph type="body" idx="3"/>
          </p:nvPr>
        </p:nvSpPr>
        <p:spPr>
          <a:xfrm>
            <a:off x="4645023" y="1535113"/>
            <a:ext cx="4041776" cy="639759"/>
          </a:xfrm>
        </p:spPr>
        <p:txBody>
          <a:bodyPr anchor="b"/>
          <a:lstStyle>
            <a:lvl1pPr marL="0" indent="0">
              <a:buNone/>
              <a:defRPr lang="pt-BR" sz="2400" b="1"/>
            </a:lvl1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6" name="Espaço Reservado para Conteúdo 5"/>
          <p:cNvSpPr txBox="1">
            <a:spLocks noGrp="1"/>
          </p:cNvSpPr>
          <p:nvPr>
            <p:ph idx="4"/>
          </p:nvPr>
        </p:nvSpPr>
        <p:spPr>
          <a:xfrm>
            <a:off x="4645023" y="2174872"/>
            <a:ext cx="4041776" cy="3951286"/>
          </a:xfrm>
        </p:spPr>
        <p:txBody>
          <a:bodyPr/>
          <a:lstStyle>
            <a:lvl1pPr>
              <a:defRPr lang="pt-BR" sz="2400"/>
            </a:lvl1pPr>
            <a:lvl2pPr>
              <a:defRPr lang="pt-BR" sz="2000"/>
            </a:lvl2pPr>
            <a:lvl3pPr>
              <a:defRPr lang="pt-BR" sz="1800"/>
            </a:lvl3pPr>
            <a:lvl4pPr>
              <a:defRPr lang="pt-BR" sz="1600"/>
            </a:lvl4pPr>
            <a:lvl5pPr>
              <a:defRPr lang="pt-BR" sz="1600"/>
            </a:lvl5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Rectangle 7"/>
          <p:cNvSpPr txBox="1"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8" name="Rectangle 9"/>
          <p:cNvSpPr txBox="1">
            <a:spLocks noGrp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66DAB8-DDA5-4F81-88C9-A83851A74CE5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  <p:transition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lang="pt-BR"/>
            </a:lvl1pPr>
          </a:lstStyle>
          <a:p>
            <a:pPr lvl="0"/>
            <a:r>
              <a:rPr lang="pt-BR"/>
              <a:t>Clique para editar o estilo do título mestre</a:t>
            </a:r>
          </a:p>
        </p:txBody>
      </p:sp>
      <p:sp>
        <p:nvSpPr>
          <p:cNvPr id="3" name="Rectangle 7"/>
          <p:cNvSpPr txBox="1"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4" name="Rectangle 9"/>
          <p:cNvSpPr txBox="1">
            <a:spLocks noGrp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572445B-E8DE-41D2-A378-406387287757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  <p:transition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7"/>
          <p:cNvSpPr txBox="1"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3" name="Rectangle 9"/>
          <p:cNvSpPr txBox="1">
            <a:spLocks noGrp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AEF333F-0C60-4B56-8514-056406060585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 txBox="1">
            <a:spLocks noGrp="1"/>
          </p:cNvSpPr>
          <p:nvPr>
            <p:ph type="title"/>
          </p:nvPr>
        </p:nvSpPr>
        <p:spPr>
          <a:xfrm>
            <a:off x="722311" y="4406895"/>
            <a:ext cx="7772400" cy="1362071"/>
          </a:xfrm>
        </p:spPr>
        <p:txBody>
          <a:bodyPr anchor="t"/>
          <a:lstStyle>
            <a:lvl1pPr>
              <a:defRPr lang="pt-BR" sz="4000" b="1" cap="all"/>
            </a:lvl1pPr>
          </a:lstStyle>
          <a:p>
            <a:pPr lvl="0"/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2"/>
          <p:cNvSpPr txBox="1">
            <a:spLocks noGrp="1"/>
          </p:cNvSpPr>
          <p:nvPr>
            <p:ph type="body" idx="1"/>
          </p:nvPr>
        </p:nvSpPr>
        <p:spPr>
          <a:xfrm>
            <a:off x="722311" y="2906713"/>
            <a:ext cx="7772400" cy="1500182"/>
          </a:xfrm>
        </p:spPr>
        <p:txBody>
          <a:bodyPr anchor="b"/>
          <a:lstStyle>
            <a:lvl1pPr marL="0" indent="0">
              <a:buNone/>
              <a:defRPr lang="pt-BR" sz="2000"/>
            </a:lvl1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4" name="Rectangle 12"/>
          <p:cNvSpPr txBox="1"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14"/>
          <p:cNvSpPr txBox="1">
            <a:spLocks noGrp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528128D-1845-4CA0-BC97-B798CE9D32E4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  <p:transition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 txBox="1">
            <a:spLocks noGrp="1"/>
          </p:cNvSpPr>
          <p:nvPr>
            <p:ph type="title"/>
          </p:nvPr>
        </p:nvSpPr>
        <p:spPr>
          <a:xfrm>
            <a:off x="457200" y="273048"/>
            <a:ext cx="3008311" cy="1162046"/>
          </a:xfrm>
        </p:spPr>
        <p:txBody>
          <a:bodyPr/>
          <a:lstStyle>
            <a:lvl1pPr>
              <a:defRPr lang="pt-BR" sz="2000" b="1"/>
            </a:lvl1pPr>
          </a:lstStyle>
          <a:p>
            <a:pPr lvl="0"/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Conteúdo 2"/>
          <p:cNvSpPr txBox="1">
            <a:spLocks noGrp="1"/>
          </p:cNvSpPr>
          <p:nvPr>
            <p:ph idx="1"/>
          </p:nvPr>
        </p:nvSpPr>
        <p:spPr>
          <a:xfrm>
            <a:off x="3575047" y="273048"/>
            <a:ext cx="5111752" cy="5853110"/>
          </a:xfrm>
        </p:spPr>
        <p:txBody>
          <a:bodyPr/>
          <a:lstStyle>
            <a:lvl1pPr>
              <a:defRPr lang="pt-BR" sz="3200"/>
            </a:lvl1pPr>
            <a:lvl2pPr>
              <a:defRPr lang="pt-BR" sz="2800"/>
            </a:lvl2pPr>
            <a:lvl3pPr>
              <a:defRPr lang="pt-BR" sz="2400"/>
            </a:lvl3pPr>
            <a:lvl4pPr>
              <a:defRPr lang="pt-BR"/>
            </a:lvl4pPr>
            <a:lvl5pPr>
              <a:defRPr lang="pt-BR"/>
            </a:lvl5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/>
          <p:cNvSpPr txBox="1">
            <a:spLocks noGrp="1"/>
          </p:cNvSpPr>
          <p:nvPr>
            <p:ph type="body" idx="2"/>
          </p:nvPr>
        </p:nvSpPr>
        <p:spPr>
          <a:xfrm>
            <a:off x="457200" y="1435095"/>
            <a:ext cx="3008311" cy="4691064"/>
          </a:xfrm>
        </p:spPr>
        <p:txBody>
          <a:bodyPr/>
          <a:lstStyle>
            <a:lvl1pPr marL="0" indent="0">
              <a:buNone/>
              <a:defRPr lang="pt-BR" sz="1400"/>
            </a:lvl1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5" name="Rectangle 7"/>
          <p:cNvSpPr txBox="1"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9"/>
          <p:cNvSpPr txBox="1">
            <a:spLocks noGrp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8B16F64-53E9-46B9-AD88-52A57620B5BD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  <p:transition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400" cy="566735"/>
          </a:xfrm>
        </p:spPr>
        <p:txBody>
          <a:bodyPr/>
          <a:lstStyle>
            <a:lvl1pPr>
              <a:defRPr lang="pt-BR" sz="2000" b="1"/>
            </a:lvl1pPr>
          </a:lstStyle>
          <a:p>
            <a:pPr lvl="0"/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Imagem 2"/>
          <p:cNvSpPr txBox="1">
            <a:spLocks noGrp="1"/>
          </p:cNvSpPr>
          <p:nvPr>
            <p:ph type="pic" idx="1"/>
          </p:nvPr>
        </p:nvSpPr>
        <p:spPr>
          <a:xfrm>
            <a:off x="1792288" y="612776"/>
            <a:ext cx="5486400" cy="4114800"/>
          </a:xfrm>
        </p:spPr>
        <p:txBody>
          <a:bodyPr/>
          <a:lstStyle>
            <a:lvl1pPr marL="0" indent="0">
              <a:buNone/>
              <a:defRPr lang="pt-BR" sz="3200"/>
            </a:lvl1pPr>
          </a:lstStyle>
          <a:p>
            <a:pPr lvl="0"/>
            <a:endParaRPr lang="pt-BR" noProof="0" smtClean="0"/>
          </a:p>
        </p:txBody>
      </p:sp>
      <p:sp>
        <p:nvSpPr>
          <p:cNvPr id="4" name="Espaço Reservado para Texto 3"/>
          <p:cNvSpPr txBox="1">
            <a:spLocks noGrp="1"/>
          </p:cNvSpPr>
          <p:nvPr>
            <p:ph type="body" idx="2"/>
          </p:nvPr>
        </p:nvSpPr>
        <p:spPr>
          <a:xfrm>
            <a:off x="1792288" y="5367335"/>
            <a:ext cx="5486400" cy="804864"/>
          </a:xfrm>
        </p:spPr>
        <p:txBody>
          <a:bodyPr/>
          <a:lstStyle>
            <a:lvl1pPr marL="0" indent="0">
              <a:buNone/>
              <a:defRPr lang="pt-BR" sz="1400"/>
            </a:lvl1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5" name="Rectangle 7"/>
          <p:cNvSpPr txBox="1"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9"/>
          <p:cNvSpPr txBox="1">
            <a:spLocks noGrp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213E3D4-8EE7-43BF-88E9-DC475EE961A5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  <p:transition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lang="pt-BR"/>
            </a:lvl1pPr>
          </a:lstStyle>
          <a:p>
            <a:pPr lvl="0"/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Vertical 2"/>
          <p:cNvSpPr txBox="1"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 lang="pt-BR"/>
            </a:lvl1pPr>
            <a:lvl2pPr>
              <a:defRPr lang="pt-BR"/>
            </a:lvl2pPr>
            <a:lvl3pPr>
              <a:defRPr lang="pt-BR"/>
            </a:lvl3pPr>
            <a:lvl4pPr>
              <a:defRPr lang="pt-BR"/>
            </a:lvl4pPr>
            <a:lvl5pPr>
              <a:defRPr lang="pt-BR"/>
            </a:lvl5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Rectangle 7"/>
          <p:cNvSpPr txBox="1"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9"/>
          <p:cNvSpPr txBox="1">
            <a:spLocks noGrp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C470EDB-C028-4FD6-8CB6-254C30283A36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  <p:transition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 txBox="1">
            <a:spLocks noGrp="1"/>
          </p:cNvSpPr>
          <p:nvPr>
            <p:ph type="title" orient="vert"/>
          </p:nvPr>
        </p:nvSpPr>
        <p:spPr>
          <a:xfrm>
            <a:off x="6629400" y="276221"/>
            <a:ext cx="2055808" cy="6046790"/>
          </a:xfrm>
        </p:spPr>
        <p:txBody>
          <a:bodyPr vert="eaVert"/>
          <a:lstStyle>
            <a:lvl1pPr>
              <a:defRPr lang="pt-BR"/>
            </a:lvl1pPr>
          </a:lstStyle>
          <a:p>
            <a:pPr lvl="0"/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Vertical 2"/>
          <p:cNvSpPr txBox="1">
            <a:spLocks noGrp="1"/>
          </p:cNvSpPr>
          <p:nvPr>
            <p:ph type="body" orient="vert" idx="1"/>
          </p:nvPr>
        </p:nvSpPr>
        <p:spPr>
          <a:xfrm>
            <a:off x="457200" y="276221"/>
            <a:ext cx="6019796" cy="6046790"/>
          </a:xfrm>
        </p:spPr>
        <p:txBody>
          <a:bodyPr vert="eaVert"/>
          <a:lstStyle>
            <a:lvl1pPr>
              <a:defRPr lang="pt-BR"/>
            </a:lvl1pPr>
            <a:lvl2pPr>
              <a:defRPr lang="pt-BR"/>
            </a:lvl2pPr>
            <a:lvl3pPr>
              <a:defRPr lang="pt-BR"/>
            </a:lvl3pPr>
            <a:lvl4pPr>
              <a:defRPr lang="pt-BR"/>
            </a:lvl4pPr>
            <a:lvl5pPr>
              <a:defRPr lang="pt-BR"/>
            </a:lvl5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Rectangle 7"/>
          <p:cNvSpPr txBox="1"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9"/>
          <p:cNvSpPr txBox="1">
            <a:spLocks noGrp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F27FE27-F982-42D4-A679-C50FFABC65AB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  <p:transition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bg>
      <p:bgPr>
        <a:gradFill>
          <a:gsLst>
            <a:gs pos="0">
              <a:srgbClr val="7C7F9A"/>
            </a:gs>
            <a:gs pos="100000">
              <a:srgbClr val="777992"/>
            </a:gs>
          </a:gsLst>
          <a:path path="circle">
            <a:fillToRect l="10000" t="110000" r="90000" b="-1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8"/>
          <p:cNvSpPr txBox="1">
            <a:spLocks noGrp="1"/>
          </p:cNvSpPr>
          <p:nvPr>
            <p:ph type="ctrTitle"/>
          </p:nvPr>
        </p:nvSpPr>
        <p:spPr>
          <a:xfrm>
            <a:off x="533396" y="1371600"/>
            <a:ext cx="7851651" cy="1828800"/>
          </a:xfrm>
        </p:spPr>
        <p:txBody>
          <a:bodyPr tIns="0" rIns="18288"/>
          <a:lstStyle>
            <a:lvl1pPr algn="r">
              <a:defRPr sz="5600" b="1">
                <a:solidFill>
                  <a:srgbClr val="B26BB5"/>
                </a:solidFill>
                <a:effectLst>
                  <a:outerShdw dist="25402" dir="5400000">
                    <a:srgbClr val="000000"/>
                  </a:outerShdw>
                </a:effectLst>
              </a:defRPr>
            </a:lvl1pPr>
          </a:lstStyle>
          <a:p>
            <a:pPr lvl="0"/>
            <a:r>
              <a:rPr lang="pt-BR"/>
              <a:t>Clique para editar o estilo do título mestre</a:t>
            </a:r>
            <a:endParaRPr lang="en-US"/>
          </a:p>
        </p:txBody>
      </p:sp>
      <p:sp>
        <p:nvSpPr>
          <p:cNvPr id="3" name="Subtítulo 16"/>
          <p:cNvSpPr txBox="1">
            <a:spLocks noGrp="1"/>
          </p:cNvSpPr>
          <p:nvPr>
            <p:ph type="subTitle" idx="1"/>
          </p:nvPr>
        </p:nvSpPr>
        <p:spPr>
          <a:xfrm>
            <a:off x="533396" y="3228536"/>
            <a:ext cx="7854696" cy="1752603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rgbClr val="FFFFFF"/>
                </a:solidFill>
              </a:defRPr>
            </a:lvl1pPr>
          </a:lstStyle>
          <a:p>
            <a:pPr lvl="0"/>
            <a:r>
              <a:rPr lang="pt-BR"/>
              <a:t>Clique para editar o estilo do subtítulo mestre</a:t>
            </a:r>
            <a:endParaRPr lang="en-US"/>
          </a:p>
        </p:txBody>
      </p:sp>
      <p:sp>
        <p:nvSpPr>
          <p:cNvPr id="4" name="Espaço Reservado para Data 29"/>
          <p:cNvSpPr txBox="1"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D4D4D4"/>
                </a:solidFill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Espaço Reservado para Rodapé 18"/>
          <p:cNvSpPr txBox="1"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D4D4D4"/>
                </a:solidFill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26"/>
          <p:cNvSpPr txBox="1"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D4D4D4"/>
                </a:solidFill>
              </a:defRPr>
            </a:lvl1pPr>
          </a:lstStyle>
          <a:p>
            <a:pPr>
              <a:defRPr/>
            </a:pPr>
            <a:fld id="{7AD242B6-566A-4E1A-90ED-A209E9B58391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  <p:transition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pt-BR"/>
              <a:t>Clique para editar o estilo do título mestre</a:t>
            </a:r>
            <a:endParaRPr lang="en-US"/>
          </a:p>
        </p:txBody>
      </p:sp>
      <p:sp>
        <p:nvSpPr>
          <p:cNvPr id="3" name="Espaço Reservado para Conteúdo 2"/>
          <p:cNvSpPr txBox="1">
            <a:spLocks noGrp="1"/>
          </p:cNvSpPr>
          <p:nvPr>
            <p:ph idx="1"/>
          </p:nvPr>
        </p:nvSpPr>
        <p:spPr/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/>
          </a:p>
        </p:txBody>
      </p:sp>
      <p:sp>
        <p:nvSpPr>
          <p:cNvPr id="4" name="Espaço Reservado para Data 3"/>
          <p:cNvSpPr txBox="1"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Espaço Reservado para Rodapé 4"/>
          <p:cNvSpPr txBox="1"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/>
          <p:cNvSpPr txBox="1"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93B53D-1C66-433E-BAD5-8F3A85C70391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  <p:transition/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bg>
      <p:bgPr>
        <a:gradFill>
          <a:gsLst>
            <a:gs pos="0">
              <a:srgbClr val="7C7F9A"/>
            </a:gs>
            <a:gs pos="100000">
              <a:srgbClr val="777992"/>
            </a:gs>
          </a:gsLst>
          <a:path path="circle">
            <a:fillToRect l="10000" t="110000" r="90000" b="-1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 txBox="1"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</p:spPr>
        <p:txBody>
          <a:bodyPr tIns="0"/>
          <a:lstStyle>
            <a:lvl1pPr>
              <a:defRPr sz="5600" b="1">
                <a:solidFill>
                  <a:srgbClr val="D87B56"/>
                </a:solidFill>
                <a:effectLst>
                  <a:outerShdw dist="25402" dir="5400000">
                    <a:srgbClr val="000000"/>
                  </a:outerShdw>
                </a:effectLst>
              </a:defRPr>
            </a:lvl1pPr>
          </a:lstStyle>
          <a:p>
            <a:pPr lvl="0"/>
            <a:r>
              <a:rPr lang="pt-BR"/>
              <a:t>Clique para editar o estilo do título mestre</a:t>
            </a:r>
            <a:endParaRPr lang="en-US"/>
          </a:p>
        </p:txBody>
      </p:sp>
      <p:sp>
        <p:nvSpPr>
          <p:cNvPr id="3" name="Espaço Reservado para Texto 2"/>
          <p:cNvSpPr txBox="1">
            <a:spLocks noGrp="1"/>
          </p:cNvSpPr>
          <p:nvPr>
            <p:ph type="body" idx="1"/>
          </p:nvPr>
        </p:nvSpPr>
        <p:spPr>
          <a:xfrm>
            <a:off x="530352" y="2704667"/>
            <a:ext cx="7772400" cy="1509710"/>
          </a:xfrm>
        </p:spPr>
        <p:txBody>
          <a:bodyPr lIns="45720" rIns="45720"/>
          <a:lstStyle>
            <a:lvl1pPr marL="0" indent="0">
              <a:spcBef>
                <a:spcPts val="500"/>
              </a:spcBef>
              <a:buNone/>
              <a:defRPr sz="2200">
                <a:solidFill>
                  <a:srgbClr val="FFFFFF"/>
                </a:solidFill>
              </a:defRPr>
            </a:lvl1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4" name="Espaço Reservado para Data 3"/>
          <p:cNvSpPr txBox="1"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D4D4D4"/>
                </a:solidFill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Espaço Reservado para Rodapé 4"/>
          <p:cNvSpPr txBox="1"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D4D4D4"/>
                </a:solidFill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/>
          <p:cNvSpPr txBox="1"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D4D4D4"/>
                </a:solidFill>
              </a:defRPr>
            </a:lvl1pPr>
          </a:lstStyle>
          <a:p>
            <a:pPr>
              <a:defRPr/>
            </a:pPr>
            <a:fld id="{3DB05862-A990-469F-9233-E3CB0B72426E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  <p:transition/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 txBox="1"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pt-BR"/>
              <a:t>Clique para editar o estilo do título mestre</a:t>
            </a:r>
            <a:endParaRPr lang="en-US"/>
          </a:p>
        </p:txBody>
      </p:sp>
      <p:sp>
        <p:nvSpPr>
          <p:cNvPr id="3" name="Espaço Reservado para Conteúdo 2"/>
          <p:cNvSpPr txBox="1">
            <a:spLocks noGrp="1"/>
          </p:cNvSpPr>
          <p:nvPr>
            <p:ph idx="1"/>
          </p:nvPr>
        </p:nvSpPr>
        <p:spPr>
          <a:xfrm>
            <a:off x="457200" y="1920084"/>
            <a:ext cx="4038603" cy="4434840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 sz="2000"/>
            </a:lvl3pPr>
            <a:lvl4pPr>
              <a:spcBef>
                <a:spcPts val="400"/>
              </a:spcBef>
              <a:defRPr sz="1800"/>
            </a:lvl4pPr>
            <a:lvl5pPr>
              <a:spcBef>
                <a:spcPts val="400"/>
              </a:spcBef>
              <a:defRPr sz="1800"/>
            </a:lvl5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/>
          </a:p>
        </p:txBody>
      </p:sp>
      <p:sp>
        <p:nvSpPr>
          <p:cNvPr id="4" name="Espaço Reservado para Conteúdo 3"/>
          <p:cNvSpPr txBox="1">
            <a:spLocks noGrp="1"/>
          </p:cNvSpPr>
          <p:nvPr>
            <p:ph idx="2"/>
          </p:nvPr>
        </p:nvSpPr>
        <p:spPr>
          <a:xfrm>
            <a:off x="4648196" y="1920084"/>
            <a:ext cx="4038603" cy="4434840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 sz="2000"/>
            </a:lvl3pPr>
            <a:lvl4pPr>
              <a:spcBef>
                <a:spcPts val="400"/>
              </a:spcBef>
              <a:defRPr sz="1800"/>
            </a:lvl4pPr>
            <a:lvl5pPr>
              <a:spcBef>
                <a:spcPts val="400"/>
              </a:spcBef>
              <a:defRPr sz="1800"/>
            </a:lvl5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/>
          </a:p>
        </p:txBody>
      </p:sp>
      <p:sp>
        <p:nvSpPr>
          <p:cNvPr id="5" name="Espaço Reservado para Data 4"/>
          <p:cNvSpPr txBox="1"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Rodapé 5"/>
          <p:cNvSpPr txBox="1"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Espaço Reservado para Número de Slide 6"/>
          <p:cNvSpPr txBox="1"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134376-C9DE-4996-9028-AE887C447105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  <p:transition/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 txBox="1"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pt-BR"/>
              <a:t>Clique para editar o estilo do título mestre</a:t>
            </a:r>
            <a:endParaRPr lang="en-US"/>
          </a:p>
        </p:txBody>
      </p:sp>
      <p:sp>
        <p:nvSpPr>
          <p:cNvPr id="3" name="Espaço Reservado para Texto 2"/>
          <p:cNvSpPr txBox="1">
            <a:spLocks noGrp="1"/>
          </p:cNvSpPr>
          <p:nvPr>
            <p:ph type="body" idx="1"/>
          </p:nvPr>
        </p:nvSpPr>
        <p:spPr>
          <a:xfrm>
            <a:off x="457200" y="1855244"/>
            <a:ext cx="4040184" cy="659355"/>
          </a:xfrm>
        </p:spPr>
        <p:txBody>
          <a:bodyPr lIns="45720" tIns="0" rIns="45720" bIns="0" anchor="ctr"/>
          <a:lstStyle>
            <a:lvl1pPr marL="0" indent="0">
              <a:buNone/>
              <a:defRPr sz="2400" b="1">
                <a:solidFill>
                  <a:srgbClr val="424456"/>
                </a:solidFill>
              </a:defRPr>
            </a:lvl1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4" name="Espaço Reservado para Texto 3"/>
          <p:cNvSpPr txBox="1">
            <a:spLocks noGrp="1"/>
          </p:cNvSpPr>
          <p:nvPr>
            <p:ph type="body" idx="3"/>
          </p:nvPr>
        </p:nvSpPr>
        <p:spPr>
          <a:xfrm>
            <a:off x="4645023" y="1859752"/>
            <a:ext cx="4041776" cy="654847"/>
          </a:xfrm>
        </p:spPr>
        <p:txBody>
          <a:bodyPr lIns="45720" tIns="0" rIns="45720" bIns="0" anchor="ctr"/>
          <a:lstStyle>
            <a:lvl1pPr marL="0" indent="0">
              <a:buNone/>
              <a:defRPr sz="2400" b="1">
                <a:solidFill>
                  <a:srgbClr val="424456"/>
                </a:solidFill>
              </a:defRPr>
            </a:lvl1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5" name="Espaço Reservado para Conteúdo 4"/>
          <p:cNvSpPr txBox="1">
            <a:spLocks noGrp="1"/>
          </p:cNvSpPr>
          <p:nvPr>
            <p:ph idx="2"/>
          </p:nvPr>
        </p:nvSpPr>
        <p:spPr>
          <a:xfrm>
            <a:off x="457200" y="2514600"/>
            <a:ext cx="4040184" cy="3845719"/>
          </a:xfrm>
        </p:spPr>
        <p:txBody>
          <a:bodyPr tIns="0"/>
          <a:lstStyle>
            <a:lvl1pPr>
              <a:spcBef>
                <a:spcPts val="500"/>
              </a:spcBef>
              <a:defRPr sz="2200"/>
            </a:lvl1pPr>
            <a:lvl2pPr>
              <a:spcBef>
                <a:spcPts val="500"/>
              </a:spcBef>
              <a:defRPr sz="2000"/>
            </a:lvl2pPr>
            <a:lvl3pPr>
              <a:spcBef>
                <a:spcPts val="400"/>
              </a:spcBef>
              <a:defRPr sz="1800"/>
            </a:lvl3pPr>
            <a:lvl4pPr>
              <a:spcBef>
                <a:spcPts val="400"/>
              </a:spcBef>
              <a:defRPr sz="1600"/>
            </a:lvl4pPr>
            <a:lvl5pPr>
              <a:spcBef>
                <a:spcPts val="400"/>
              </a:spcBef>
              <a:defRPr sz="1600"/>
            </a:lvl5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/>
          </a:p>
        </p:txBody>
      </p:sp>
      <p:sp>
        <p:nvSpPr>
          <p:cNvPr id="6" name="Espaço Reservado para Conteúdo 5"/>
          <p:cNvSpPr txBox="1">
            <a:spLocks noGrp="1"/>
          </p:cNvSpPr>
          <p:nvPr>
            <p:ph idx="4"/>
          </p:nvPr>
        </p:nvSpPr>
        <p:spPr>
          <a:xfrm>
            <a:off x="4645023" y="2514600"/>
            <a:ext cx="4041776" cy="3845719"/>
          </a:xfrm>
        </p:spPr>
        <p:txBody>
          <a:bodyPr tIns="0"/>
          <a:lstStyle>
            <a:lvl1pPr>
              <a:spcBef>
                <a:spcPts val="500"/>
              </a:spcBef>
              <a:defRPr sz="2200"/>
            </a:lvl1pPr>
            <a:lvl2pPr>
              <a:spcBef>
                <a:spcPts val="500"/>
              </a:spcBef>
              <a:defRPr sz="2000"/>
            </a:lvl2pPr>
            <a:lvl3pPr>
              <a:spcBef>
                <a:spcPts val="400"/>
              </a:spcBef>
              <a:defRPr sz="1800"/>
            </a:lvl3pPr>
            <a:lvl4pPr>
              <a:spcBef>
                <a:spcPts val="400"/>
              </a:spcBef>
              <a:defRPr sz="1600"/>
            </a:lvl4pPr>
            <a:lvl5pPr>
              <a:spcBef>
                <a:spcPts val="400"/>
              </a:spcBef>
              <a:defRPr sz="1600"/>
            </a:lvl5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/>
          </a:p>
        </p:txBody>
      </p:sp>
      <p:sp>
        <p:nvSpPr>
          <p:cNvPr id="7" name="Espaço Reservado para Data 6"/>
          <p:cNvSpPr txBox="1"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8" name="Espaço Reservado para Rodapé 7"/>
          <p:cNvSpPr txBox="1"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9" name="Espaço Reservado para Número de Slide 8"/>
          <p:cNvSpPr txBox="1"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0AFDD1-6444-4491-BC93-86BBBC2FAD72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  <p:transition/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 txBox="1">
            <a:spLocks noGrp="1"/>
          </p:cNvSpPr>
          <p:nvPr>
            <p:ph type="title"/>
          </p:nvPr>
        </p:nvSpPr>
        <p:spPr>
          <a:xfrm>
            <a:off x="457200" y="704088"/>
            <a:ext cx="8305796" cy="11430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pt-BR"/>
              <a:t>Clique para editar o estilo do título mestre</a:t>
            </a:r>
            <a:endParaRPr lang="en-US"/>
          </a:p>
        </p:txBody>
      </p:sp>
      <p:sp>
        <p:nvSpPr>
          <p:cNvPr id="3" name="Espaço Reservado para Data 2"/>
          <p:cNvSpPr txBox="1"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4" name="Espaço Reservado para Rodapé 3"/>
          <p:cNvSpPr txBox="1"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Espaço Reservado para Número de Slide 4"/>
          <p:cNvSpPr txBox="1"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083E43-A5D8-4226-9675-73380393A060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lang="pt-BR"/>
            </a:lvl1pPr>
          </a:lstStyle>
          <a:p>
            <a:pPr lvl="0"/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Conteúdo 2"/>
          <p:cNvSpPr txBox="1">
            <a:spLocks noGrp="1"/>
          </p:cNvSpPr>
          <p:nvPr>
            <p:ph idx="1"/>
          </p:nvPr>
        </p:nvSpPr>
        <p:spPr>
          <a:xfrm>
            <a:off x="457200" y="1935163"/>
            <a:ext cx="4037011" cy="4387848"/>
          </a:xfrm>
        </p:spPr>
        <p:txBody>
          <a:bodyPr/>
          <a:lstStyle>
            <a:lvl1pPr>
              <a:defRPr lang="pt-BR" sz="2800"/>
            </a:lvl1pPr>
            <a:lvl2pPr>
              <a:defRPr lang="pt-BR"/>
            </a:lvl2pPr>
            <a:lvl3pPr>
              <a:defRPr lang="pt-BR" sz="2000"/>
            </a:lvl3pPr>
            <a:lvl4pPr>
              <a:defRPr lang="pt-BR" sz="1800"/>
            </a:lvl4pPr>
            <a:lvl5pPr>
              <a:defRPr lang="pt-BR" sz="1800"/>
            </a:lvl5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/>
          <p:cNvSpPr txBox="1">
            <a:spLocks noGrp="1"/>
          </p:cNvSpPr>
          <p:nvPr>
            <p:ph idx="2"/>
          </p:nvPr>
        </p:nvSpPr>
        <p:spPr>
          <a:xfrm>
            <a:off x="4646615" y="1935163"/>
            <a:ext cx="4038603" cy="4387848"/>
          </a:xfrm>
        </p:spPr>
        <p:txBody>
          <a:bodyPr/>
          <a:lstStyle>
            <a:lvl1pPr>
              <a:defRPr lang="pt-BR" sz="2800"/>
            </a:lvl1pPr>
            <a:lvl2pPr>
              <a:defRPr lang="pt-BR"/>
            </a:lvl2pPr>
            <a:lvl3pPr>
              <a:defRPr lang="pt-BR" sz="2000"/>
            </a:lvl3pPr>
            <a:lvl4pPr>
              <a:defRPr lang="pt-BR" sz="1800"/>
            </a:lvl4pPr>
            <a:lvl5pPr>
              <a:defRPr lang="pt-BR" sz="1800"/>
            </a:lvl5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Rectangle 12"/>
          <p:cNvSpPr txBox="1"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14"/>
          <p:cNvSpPr txBox="1">
            <a:spLocks noGrp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B8018D7-EE96-4E30-AC38-F1E736D532B4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  <p:transition/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 txBox="1"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3" name="Espaço Reservado para Rodapé 2"/>
          <p:cNvSpPr txBox="1"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4" name="Espaço Reservado para Número de Slide 3"/>
          <p:cNvSpPr txBox="1"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FACD89-D96A-4F0F-99FF-1E06E87391C7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  <p:transition/>
  <p:hf sldNum="0" hdr="0" ftr="0" dt="0"/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 txBox="1">
            <a:spLocks noGrp="1"/>
          </p:cNvSpPr>
          <p:nvPr>
            <p:ph type="title"/>
          </p:nvPr>
        </p:nvSpPr>
        <p:spPr>
          <a:xfrm>
            <a:off x="685800" y="514350"/>
            <a:ext cx="2743200" cy="1162046"/>
          </a:xfrm>
        </p:spPr>
        <p:txBody>
          <a:bodyPr/>
          <a:lstStyle>
            <a:lvl1pPr>
              <a:defRPr sz="2600"/>
            </a:lvl1pPr>
          </a:lstStyle>
          <a:p>
            <a:pPr lvl="0"/>
            <a:r>
              <a:rPr lang="pt-BR"/>
              <a:t>Clique para editar o estilo do título mestre</a:t>
            </a:r>
            <a:endParaRPr lang="en-US"/>
          </a:p>
        </p:txBody>
      </p:sp>
      <p:sp>
        <p:nvSpPr>
          <p:cNvPr id="3" name="Espaço Reservado para Texto 2"/>
          <p:cNvSpPr txBox="1">
            <a:spLocks noGrp="1"/>
          </p:cNvSpPr>
          <p:nvPr>
            <p:ph type="body" idx="2"/>
          </p:nvPr>
        </p:nvSpPr>
        <p:spPr>
          <a:xfrm>
            <a:off x="685800" y="1676396"/>
            <a:ext cx="2743200" cy="4572000"/>
          </a:xfrm>
        </p:spPr>
        <p:txBody>
          <a:bodyPr lIns="18288" rIns="18288"/>
          <a:lstStyle>
            <a:lvl1pPr marL="0" indent="0">
              <a:spcBef>
                <a:spcPts val="300"/>
              </a:spcBef>
              <a:buNone/>
              <a:defRPr sz="1400"/>
            </a:lvl1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4" name="Espaço Reservado para Conteúdo 3"/>
          <p:cNvSpPr txBox="1">
            <a:spLocks noGrp="1"/>
          </p:cNvSpPr>
          <p:nvPr>
            <p:ph idx="1"/>
          </p:nvPr>
        </p:nvSpPr>
        <p:spPr>
          <a:xfrm>
            <a:off x="3575047" y="1676396"/>
            <a:ext cx="5111752" cy="4572000"/>
          </a:xfrm>
        </p:spPr>
        <p:txBody>
          <a:bodyPr tIns="0"/>
          <a:lstStyle>
            <a:lvl1pPr>
              <a:spcBef>
                <a:spcPts val="700"/>
              </a:spcBef>
              <a:defRPr sz="2800"/>
            </a:lvl1pPr>
            <a:lvl2pPr>
              <a:defRPr sz="2600"/>
            </a:lvl2pPr>
            <a:lvl3pPr>
              <a:spcBef>
                <a:spcPts val="600"/>
              </a:spcBef>
              <a:defRPr sz="2400"/>
            </a:lvl3pPr>
            <a:lvl4pPr>
              <a:defRPr/>
            </a:lvl4pPr>
            <a:lvl5pPr>
              <a:spcBef>
                <a:spcPts val="400"/>
              </a:spcBef>
              <a:defRPr sz="1800"/>
            </a:lvl5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/>
          </a:p>
        </p:txBody>
      </p:sp>
      <p:sp>
        <p:nvSpPr>
          <p:cNvPr id="5" name="Espaço Reservado para Data 4"/>
          <p:cNvSpPr txBox="1"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Rodapé 5"/>
          <p:cNvSpPr txBox="1"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Espaço Reservado para Número de Slide 6"/>
          <p:cNvSpPr txBox="1"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A0CA07-1C6E-42B3-B9C9-65A296CE17E3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  <p:transition/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com Único Canto Aparado e Arredondado 4"/>
          <p:cNvSpPr>
            <a:spLocks/>
          </p:cNvSpPr>
          <p:nvPr/>
        </p:nvSpPr>
        <p:spPr bwMode="auto">
          <a:xfrm rot="420008" flipV="1">
            <a:off x="3165475" y="1108075"/>
            <a:ext cx="5257800" cy="4114800"/>
          </a:xfrm>
          <a:custGeom>
            <a:avLst/>
            <a:gdLst>
              <a:gd name="T0" fmla="*/ 2628900 w 5257800"/>
              <a:gd name="T1" fmla="*/ 0 h 4114800"/>
              <a:gd name="T2" fmla="*/ 5257800 w 5257800"/>
              <a:gd name="T3" fmla="*/ 2057400 h 4114800"/>
              <a:gd name="T4" fmla="*/ 2628900 w 5257800"/>
              <a:gd name="T5" fmla="*/ 4114800 h 4114800"/>
              <a:gd name="T6" fmla="*/ 0 w 5257800"/>
              <a:gd name="T7" fmla="*/ 2057400 h 4114800"/>
              <a:gd name="T8" fmla="*/ 17694720 60000 65536"/>
              <a:gd name="T9" fmla="*/ 0 60000 65536"/>
              <a:gd name="T10" fmla="*/ 5898240 60000 65536"/>
              <a:gd name="T11" fmla="*/ 11796480 60000 65536"/>
              <a:gd name="T12" fmla="*/ 0 w 5257800"/>
              <a:gd name="T13" fmla="*/ 0 h 4114800"/>
              <a:gd name="T14" fmla="*/ 5182787 w 5257800"/>
              <a:gd name="T15" fmla="*/ 4114800 h 41148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5257800" h="4114800">
                <a:moveTo>
                  <a:pt x="0" y="0"/>
                </a:moveTo>
                <a:lnTo>
                  <a:pt x="5107774" y="0"/>
                </a:lnTo>
                <a:lnTo>
                  <a:pt x="5257800" y="150026"/>
                </a:lnTo>
                <a:lnTo>
                  <a:pt x="5257800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 w="3172">
            <a:solidFill>
              <a:srgbClr val="C0C0C0"/>
            </a:solidFill>
            <a:prstDash val="solid"/>
            <a:round/>
            <a:headEnd/>
            <a:tailEnd/>
          </a:ln>
          <a:effectLst>
            <a:outerShdw dist="38499" dir="7499967" algn="tl" rotWithShape="0">
              <a:srgbClr val="000000">
                <a:alpha val="25000"/>
              </a:srgbClr>
            </a:outerShdw>
          </a:effectLst>
        </p:spPr>
        <p:txBody>
          <a:bodyPr anchor="ctr" anchorCtr="1"/>
          <a:lstStyle/>
          <a:p>
            <a:endParaRPr lang="pt-BR"/>
          </a:p>
        </p:txBody>
      </p:sp>
      <p:sp>
        <p:nvSpPr>
          <p:cNvPr id="9" name="Triângulo retângulo 5"/>
          <p:cNvSpPr>
            <a:spLocks/>
          </p:cNvSpPr>
          <p:nvPr/>
        </p:nvSpPr>
        <p:spPr bwMode="auto">
          <a:xfrm rot="420008" flipV="1">
            <a:off x="8004175" y="5359400"/>
            <a:ext cx="155575" cy="155575"/>
          </a:xfrm>
          <a:custGeom>
            <a:avLst/>
            <a:gdLst>
              <a:gd name="T0" fmla="*/ 77788 w 155575"/>
              <a:gd name="T1" fmla="*/ 0 h 155575"/>
              <a:gd name="T2" fmla="*/ 155575 w 155575"/>
              <a:gd name="T3" fmla="*/ 77788 h 155575"/>
              <a:gd name="T4" fmla="*/ 77788 w 155575"/>
              <a:gd name="T5" fmla="*/ 155575 h 155575"/>
              <a:gd name="T6" fmla="*/ 0 w 155575"/>
              <a:gd name="T7" fmla="*/ 77788 h 155575"/>
              <a:gd name="T8" fmla="*/ 0 w 155575"/>
              <a:gd name="T9" fmla="*/ 0 h 155575"/>
              <a:gd name="T10" fmla="*/ 0 w 155575"/>
              <a:gd name="T11" fmla="*/ 155575 h 155575"/>
              <a:gd name="T12" fmla="*/ 155575 w 155575"/>
              <a:gd name="T13" fmla="*/ 155575 h 155575"/>
              <a:gd name="T14" fmla="*/ 77788 w 155575"/>
              <a:gd name="T15" fmla="*/ 77788 h 155575"/>
              <a:gd name="T16" fmla="*/ 17694720 60000 65536"/>
              <a:gd name="T17" fmla="*/ 0 60000 65536"/>
              <a:gd name="T18" fmla="*/ 5898240 60000 65536"/>
              <a:gd name="T19" fmla="*/ 11796480 60000 65536"/>
              <a:gd name="T20" fmla="*/ 17694720 60000 65536"/>
              <a:gd name="T21" fmla="*/ 5898240 60000 65536"/>
              <a:gd name="T22" fmla="*/ 5898240 60000 65536"/>
              <a:gd name="T23" fmla="*/ 0 60000 65536"/>
              <a:gd name="T24" fmla="*/ 12965 w 155575"/>
              <a:gd name="T25" fmla="*/ 90752 h 155575"/>
              <a:gd name="T26" fmla="*/ 90752 w 155575"/>
              <a:gd name="T27" fmla="*/ 142610 h 155575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155575" h="155575">
                <a:moveTo>
                  <a:pt x="0" y="155575"/>
                </a:moveTo>
                <a:lnTo>
                  <a:pt x="0" y="0"/>
                </a:lnTo>
                <a:lnTo>
                  <a:pt x="155575" y="155575"/>
                </a:lnTo>
                <a:lnTo>
                  <a:pt x="0" y="155575"/>
                </a:lnTo>
                <a:close/>
              </a:path>
            </a:pathLst>
          </a:custGeom>
          <a:solidFill>
            <a:srgbClr val="FFFFFF"/>
          </a:solidFill>
          <a:ln w="12701">
            <a:solidFill>
              <a:srgbClr val="FFFFFF"/>
            </a:solidFill>
            <a:prstDash val="solid"/>
            <a:bevel/>
            <a:headEnd/>
            <a:tailEnd/>
          </a:ln>
          <a:effectLst>
            <a:outerShdw dist="6348" dir="12898457" algn="tl" rotWithShape="0">
              <a:srgbClr val="000000">
                <a:alpha val="46999"/>
              </a:srgbClr>
            </a:outerShdw>
          </a:effectLst>
        </p:spPr>
        <p:txBody>
          <a:bodyPr anchor="ctr" anchorCtr="1"/>
          <a:lstStyle/>
          <a:p>
            <a:endParaRPr lang="pt-BR"/>
          </a:p>
        </p:txBody>
      </p:sp>
      <p:sp>
        <p:nvSpPr>
          <p:cNvPr id="10" name="Forma livre 6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/>
            <a:gdLst>
              <a:gd name="T0" fmla="*/ 2147483647 w 5772"/>
              <a:gd name="T1" fmla="*/ 0 h 656"/>
              <a:gd name="T2" fmla="*/ 2147483647 w 5772"/>
              <a:gd name="T3" fmla="*/ 2147483647 h 656"/>
              <a:gd name="T4" fmla="*/ 2147483647 w 5772"/>
              <a:gd name="T5" fmla="*/ 2147483647 h 656"/>
              <a:gd name="T6" fmla="*/ 0 w 5772"/>
              <a:gd name="T7" fmla="*/ 2147483647 h 656"/>
              <a:gd name="T8" fmla="*/ 2147483647 w 5772"/>
              <a:gd name="T9" fmla="*/ 2147483647 h 656"/>
              <a:gd name="T10" fmla="*/ 2147483647 w 5772"/>
              <a:gd name="T11" fmla="*/ 0 h 656"/>
              <a:gd name="T12" fmla="*/ 2147483647 w 5772"/>
              <a:gd name="T13" fmla="*/ 2147483647 h 656"/>
              <a:gd name="T14" fmla="*/ 2147483647 w 5772"/>
              <a:gd name="T15" fmla="*/ 2147483647 h 656"/>
              <a:gd name="T16" fmla="*/ 2147483647 w 5772"/>
              <a:gd name="T17" fmla="*/ 2147483647 h 656"/>
              <a:gd name="T18" fmla="*/ 2147483647 w 5772"/>
              <a:gd name="T19" fmla="*/ 2147483647 h 656"/>
              <a:gd name="T20" fmla="*/ 2147483647 w 5772"/>
              <a:gd name="T21" fmla="*/ 2147483647 h 656"/>
              <a:gd name="T22" fmla="*/ 0 w 5772"/>
              <a:gd name="T23" fmla="*/ 2147483647 h 656"/>
              <a:gd name="T24" fmla="*/ 2147483647 w 5772"/>
              <a:gd name="T25" fmla="*/ 2147483647 h 656"/>
              <a:gd name="T26" fmla="*/ 17694720 60000 65536"/>
              <a:gd name="T27" fmla="*/ 0 60000 65536"/>
              <a:gd name="T28" fmla="*/ 5898240 60000 65536"/>
              <a:gd name="T29" fmla="*/ 1179648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5772"/>
              <a:gd name="T40" fmla="*/ 0 h 656"/>
              <a:gd name="T41" fmla="*/ 5772 w 5772"/>
              <a:gd name="T42" fmla="*/ 656 h 65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 rotWithShape="0">
            <a:gsLst>
              <a:gs pos="0">
                <a:srgbClr val="2A6066">
                  <a:alpha val="45000"/>
                </a:srgbClr>
              </a:gs>
              <a:gs pos="100000">
                <a:srgbClr val="A52FA9">
                  <a:alpha val="54999"/>
                </a:srgbClr>
              </a:gs>
            </a:gsLst>
            <a:lin ang="5400000"/>
          </a:gradFill>
          <a:ln w="9525">
            <a:noFill/>
            <a:prstDash val="solid"/>
            <a:round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11" name="Forma livre 7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/>
            <a:gdLst>
              <a:gd name="T0" fmla="*/ 2147483647 w 3000"/>
              <a:gd name="T1" fmla="*/ 0 h 595"/>
              <a:gd name="T2" fmla="*/ 2147483647 w 3000"/>
              <a:gd name="T3" fmla="*/ 2147483647 h 595"/>
              <a:gd name="T4" fmla="*/ 2147483647 w 3000"/>
              <a:gd name="T5" fmla="*/ 2147483647 h 595"/>
              <a:gd name="T6" fmla="*/ 0 w 3000"/>
              <a:gd name="T7" fmla="*/ 2147483647 h 595"/>
              <a:gd name="T8" fmla="*/ 0 w 3000"/>
              <a:gd name="T9" fmla="*/ 0 h 595"/>
              <a:gd name="T10" fmla="*/ 2147483647 w 3000"/>
              <a:gd name="T11" fmla="*/ 2147483647 h 595"/>
              <a:gd name="T12" fmla="*/ 2147483647 w 3000"/>
              <a:gd name="T13" fmla="*/ 2147483647 h 595"/>
              <a:gd name="T14" fmla="*/ 2147483647 w 3000"/>
              <a:gd name="T15" fmla="*/ 2147483647 h 595"/>
              <a:gd name="T16" fmla="*/ 0 w 3000"/>
              <a:gd name="T17" fmla="*/ 0 h 595"/>
              <a:gd name="T18" fmla="*/ 17694720 60000 65536"/>
              <a:gd name="T19" fmla="*/ 0 60000 65536"/>
              <a:gd name="T20" fmla="*/ 5898240 60000 65536"/>
              <a:gd name="T21" fmla="*/ 1179648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3000"/>
              <a:gd name="T28" fmla="*/ 0 h 595"/>
              <a:gd name="T29" fmla="*/ 3000 w 3000"/>
              <a:gd name="T30" fmla="*/ 595 h 595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 rotWithShape="0">
            <a:gsLst>
              <a:gs pos="0">
                <a:srgbClr val="7D2C80">
                  <a:alpha val="29999"/>
                </a:srgbClr>
              </a:gs>
              <a:gs pos="100000">
                <a:srgbClr val="2E7A81">
                  <a:alpha val="45000"/>
                </a:srgbClr>
              </a:gs>
            </a:gsLst>
            <a:lin ang="5400000"/>
          </a:gradFill>
          <a:ln w="9525">
            <a:noFill/>
            <a:prstDash val="solid"/>
            <a:round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6" name="Título 1"/>
          <p:cNvSpPr txBox="1">
            <a:spLocks noGrp="1"/>
          </p:cNvSpPr>
          <p:nvPr>
            <p:ph type="title"/>
          </p:nvPr>
        </p:nvSpPr>
        <p:spPr>
          <a:xfrm>
            <a:off x="609603" y="1176997"/>
            <a:ext cx="2212848" cy="1582625"/>
          </a:xfrm>
        </p:spPr>
        <p:txBody>
          <a:bodyPr lIns="45720" rIns="45720" bIns="45720"/>
          <a:lstStyle>
            <a:lvl1pPr>
              <a:defRPr sz="2000" b="1"/>
            </a:lvl1pPr>
          </a:lstStyle>
          <a:p>
            <a:pPr lvl="0"/>
            <a:r>
              <a:rPr lang="pt-BR"/>
              <a:t>Clique para editar o estilo do título mestre</a:t>
            </a:r>
            <a:endParaRPr lang="en-US"/>
          </a:p>
        </p:txBody>
      </p:sp>
      <p:sp>
        <p:nvSpPr>
          <p:cNvPr id="7" name="Espaço Reservado para Texto 3"/>
          <p:cNvSpPr txBox="1">
            <a:spLocks noGrp="1"/>
          </p:cNvSpPr>
          <p:nvPr>
            <p:ph type="body" idx="2"/>
          </p:nvPr>
        </p:nvSpPr>
        <p:spPr>
          <a:xfrm>
            <a:off x="609603" y="2828787"/>
            <a:ext cx="2209803" cy="2179316"/>
          </a:xfrm>
        </p:spPr>
        <p:txBody>
          <a:bodyPr lIns="64008" rIns="45720"/>
          <a:lstStyle>
            <a:lvl1pPr marL="0" indent="0">
              <a:spcBef>
                <a:spcPts val="250"/>
              </a:spcBef>
              <a:buNone/>
              <a:defRPr sz="1300"/>
            </a:lvl1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8" name="Espaço Reservado para Imagem 2"/>
          <p:cNvSpPr txBox="1">
            <a:spLocks noGrp="1"/>
          </p:cNvSpPr>
          <p:nvPr>
            <p:ph type="pic" idx="1"/>
          </p:nvPr>
        </p:nvSpPr>
        <p:spPr>
          <a:xfrm rot="419990">
            <a:off x="3485793" y="1199519"/>
            <a:ext cx="4617720" cy="3931920"/>
          </a:xfrm>
          <a:solidFill>
            <a:srgbClr val="DEDEDE"/>
          </a:solidFill>
          <a:ln w="2999">
            <a:solidFill>
              <a:srgbClr val="C0C0C0"/>
            </a:solidFill>
            <a:prstDash val="solid"/>
            <a:round/>
          </a:ln>
        </p:spPr>
        <p:txBody>
          <a:bodyPr/>
          <a:lstStyle>
            <a:lvl1pPr marL="0" indent="0">
              <a:spcBef>
                <a:spcPts val="800"/>
              </a:spcBef>
              <a:buNone/>
              <a:defRPr sz="3200"/>
            </a:lvl1pPr>
          </a:lstStyle>
          <a:p>
            <a:pPr lvl="0"/>
            <a:r>
              <a:rPr lang="pt-BR" noProof="0" smtClean="0"/>
              <a:t>Clique no ícone para adicionar uma imagem</a:t>
            </a:r>
            <a:endParaRPr lang="en-US" noProof="0" smtClean="0"/>
          </a:p>
        </p:txBody>
      </p:sp>
      <p:sp>
        <p:nvSpPr>
          <p:cNvPr id="12" name="Espaço Reservado para Data 4"/>
          <p:cNvSpPr txBox="1"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13" name="Espaço Reservado para Rodapé 5"/>
          <p:cNvSpPr txBox="1"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14" name="Espaço Reservado para Número de Slide 6"/>
          <p:cNvSpPr txBox="1"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9FCD388-B778-4C99-A809-8FB51389A721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  <p:transition/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pt-BR"/>
              <a:t>Clique para editar o estilo do título mestre</a:t>
            </a:r>
            <a:endParaRPr lang="en-US"/>
          </a:p>
        </p:txBody>
      </p:sp>
      <p:sp>
        <p:nvSpPr>
          <p:cNvPr id="3" name="Espaço Reservado para Texto Vertical 2"/>
          <p:cNvSpPr txBox="1"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/>
          </a:p>
        </p:txBody>
      </p:sp>
      <p:sp>
        <p:nvSpPr>
          <p:cNvPr id="4" name="Espaço Reservado para Data 3"/>
          <p:cNvSpPr txBox="1"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Espaço Reservado para Rodapé 4"/>
          <p:cNvSpPr txBox="1"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/>
          <p:cNvSpPr txBox="1"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EB622D-278D-48A5-8409-53EB99711C0A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  <p:transition/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 txBox="1">
            <a:spLocks noGrp="1"/>
          </p:cNvSpPr>
          <p:nvPr>
            <p:ph type="title" orient="vert"/>
          </p:nvPr>
        </p:nvSpPr>
        <p:spPr>
          <a:xfrm>
            <a:off x="6629400" y="914400"/>
            <a:ext cx="2057400" cy="5211759"/>
          </a:xfrm>
        </p:spPr>
        <p:txBody>
          <a:bodyPr vert="eaVert"/>
          <a:lstStyle>
            <a:lvl1pPr>
              <a:defRPr/>
            </a:lvl1pPr>
          </a:lstStyle>
          <a:p>
            <a:pPr lvl="0"/>
            <a:r>
              <a:rPr lang="pt-BR"/>
              <a:t>Clique para editar o estilo do título mestre</a:t>
            </a:r>
            <a:endParaRPr lang="en-US"/>
          </a:p>
        </p:txBody>
      </p:sp>
      <p:sp>
        <p:nvSpPr>
          <p:cNvPr id="3" name="Espaço Reservado para Texto Vertical 2"/>
          <p:cNvSpPr txBox="1">
            <a:spLocks noGrp="1"/>
          </p:cNvSpPr>
          <p:nvPr>
            <p:ph type="body" orient="vert" idx="1"/>
          </p:nvPr>
        </p:nvSpPr>
        <p:spPr>
          <a:xfrm>
            <a:off x="457200" y="914400"/>
            <a:ext cx="6019796" cy="5211759"/>
          </a:xfrm>
        </p:spPr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/>
          </a:p>
        </p:txBody>
      </p:sp>
      <p:sp>
        <p:nvSpPr>
          <p:cNvPr id="4" name="Espaço Reservado para Data 3"/>
          <p:cNvSpPr txBox="1"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Espaço Reservado para Rodapé 4"/>
          <p:cNvSpPr txBox="1"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/>
          <p:cNvSpPr txBox="1"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A56293-800D-41AB-B859-08236ACC8B5D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 txBox="1">
            <a:spLocks noGrp="1"/>
          </p:cNvSpPr>
          <p:nvPr>
            <p:ph type="title"/>
          </p:nvPr>
        </p:nvSpPr>
        <p:spPr>
          <a:xfrm>
            <a:off x="457200" y="274640"/>
            <a:ext cx="8229600" cy="1143000"/>
          </a:xfrm>
        </p:spPr>
        <p:txBody>
          <a:bodyPr/>
          <a:lstStyle>
            <a:lvl1pPr>
              <a:defRPr lang="pt-BR"/>
            </a:lvl1pPr>
          </a:lstStyle>
          <a:p>
            <a:pPr lvl="0"/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2"/>
          <p:cNvSpPr txBox="1">
            <a:spLocks noGrp="1"/>
          </p:cNvSpPr>
          <p:nvPr>
            <p:ph type="body" idx="1"/>
          </p:nvPr>
        </p:nvSpPr>
        <p:spPr>
          <a:xfrm>
            <a:off x="457200" y="1535113"/>
            <a:ext cx="4040184" cy="639759"/>
          </a:xfrm>
        </p:spPr>
        <p:txBody>
          <a:bodyPr anchor="b"/>
          <a:lstStyle>
            <a:lvl1pPr marL="0" indent="0">
              <a:buNone/>
              <a:defRPr lang="pt-BR" sz="2400" b="1"/>
            </a:lvl1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4" name="Espaço Reservado para Conteúdo 3"/>
          <p:cNvSpPr txBox="1">
            <a:spLocks noGrp="1"/>
          </p:cNvSpPr>
          <p:nvPr>
            <p:ph idx="2"/>
          </p:nvPr>
        </p:nvSpPr>
        <p:spPr>
          <a:xfrm>
            <a:off x="457200" y="2174872"/>
            <a:ext cx="4040184" cy="3951286"/>
          </a:xfrm>
        </p:spPr>
        <p:txBody>
          <a:bodyPr/>
          <a:lstStyle>
            <a:lvl1pPr>
              <a:defRPr lang="pt-BR" sz="2400"/>
            </a:lvl1pPr>
            <a:lvl2pPr>
              <a:defRPr lang="pt-BR" sz="2000"/>
            </a:lvl2pPr>
            <a:lvl3pPr>
              <a:defRPr lang="pt-BR" sz="1800"/>
            </a:lvl3pPr>
            <a:lvl4pPr>
              <a:defRPr lang="pt-BR" sz="1600"/>
            </a:lvl4pPr>
            <a:lvl5pPr>
              <a:defRPr lang="pt-BR" sz="1600"/>
            </a:lvl5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/>
          <p:cNvSpPr txBox="1">
            <a:spLocks noGrp="1"/>
          </p:cNvSpPr>
          <p:nvPr>
            <p:ph type="body" idx="3"/>
          </p:nvPr>
        </p:nvSpPr>
        <p:spPr>
          <a:xfrm>
            <a:off x="4645023" y="1535113"/>
            <a:ext cx="4041776" cy="639759"/>
          </a:xfrm>
        </p:spPr>
        <p:txBody>
          <a:bodyPr anchor="b"/>
          <a:lstStyle>
            <a:lvl1pPr marL="0" indent="0">
              <a:buNone/>
              <a:defRPr lang="pt-BR" sz="2400" b="1"/>
            </a:lvl1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6" name="Espaço Reservado para Conteúdo 5"/>
          <p:cNvSpPr txBox="1">
            <a:spLocks noGrp="1"/>
          </p:cNvSpPr>
          <p:nvPr>
            <p:ph idx="4"/>
          </p:nvPr>
        </p:nvSpPr>
        <p:spPr>
          <a:xfrm>
            <a:off x="4645023" y="2174872"/>
            <a:ext cx="4041776" cy="3951286"/>
          </a:xfrm>
        </p:spPr>
        <p:txBody>
          <a:bodyPr/>
          <a:lstStyle>
            <a:lvl1pPr>
              <a:defRPr lang="pt-BR" sz="2400"/>
            </a:lvl1pPr>
            <a:lvl2pPr>
              <a:defRPr lang="pt-BR" sz="2000"/>
            </a:lvl2pPr>
            <a:lvl3pPr>
              <a:defRPr lang="pt-BR" sz="1800"/>
            </a:lvl3pPr>
            <a:lvl4pPr>
              <a:defRPr lang="pt-BR" sz="1600"/>
            </a:lvl4pPr>
            <a:lvl5pPr>
              <a:defRPr lang="pt-BR" sz="1600"/>
            </a:lvl5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Rectangle 12"/>
          <p:cNvSpPr txBox="1"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8" name="Rectangle 14"/>
          <p:cNvSpPr txBox="1">
            <a:spLocks noGrp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5913E2E-31B5-4B42-90EC-F551F697C8AA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lang="pt-BR"/>
            </a:lvl1pPr>
          </a:lstStyle>
          <a:p>
            <a:pPr lvl="0"/>
            <a:r>
              <a:rPr lang="pt-BR"/>
              <a:t>Clique para editar o estilo do título mestre</a:t>
            </a:r>
          </a:p>
        </p:txBody>
      </p:sp>
      <p:sp>
        <p:nvSpPr>
          <p:cNvPr id="3" name="Rectangle 12"/>
          <p:cNvSpPr txBox="1"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4" name="Rectangle 14"/>
          <p:cNvSpPr txBox="1">
            <a:spLocks noGrp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51637CA-2169-4A74-AD04-4B353AFE3DE8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2"/>
          <p:cNvSpPr txBox="1"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3" name="Rectangle 14"/>
          <p:cNvSpPr txBox="1">
            <a:spLocks noGrp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7BB68A-717F-42C3-886C-3308892DD767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 txBox="1">
            <a:spLocks noGrp="1"/>
          </p:cNvSpPr>
          <p:nvPr>
            <p:ph type="title"/>
          </p:nvPr>
        </p:nvSpPr>
        <p:spPr>
          <a:xfrm>
            <a:off x="457200" y="273048"/>
            <a:ext cx="3008311" cy="1162046"/>
          </a:xfrm>
        </p:spPr>
        <p:txBody>
          <a:bodyPr/>
          <a:lstStyle>
            <a:lvl1pPr>
              <a:defRPr lang="pt-BR" sz="2000" b="1"/>
            </a:lvl1pPr>
          </a:lstStyle>
          <a:p>
            <a:pPr lvl="0"/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Conteúdo 2"/>
          <p:cNvSpPr txBox="1">
            <a:spLocks noGrp="1"/>
          </p:cNvSpPr>
          <p:nvPr>
            <p:ph idx="1"/>
          </p:nvPr>
        </p:nvSpPr>
        <p:spPr>
          <a:xfrm>
            <a:off x="3575047" y="273048"/>
            <a:ext cx="5111752" cy="5853110"/>
          </a:xfrm>
        </p:spPr>
        <p:txBody>
          <a:bodyPr/>
          <a:lstStyle>
            <a:lvl1pPr>
              <a:defRPr lang="pt-BR" sz="3200"/>
            </a:lvl1pPr>
            <a:lvl2pPr>
              <a:defRPr lang="pt-BR" sz="2800"/>
            </a:lvl2pPr>
            <a:lvl3pPr>
              <a:defRPr lang="pt-BR" sz="2400"/>
            </a:lvl3pPr>
            <a:lvl4pPr>
              <a:defRPr lang="pt-BR"/>
            </a:lvl4pPr>
            <a:lvl5pPr>
              <a:defRPr lang="pt-BR"/>
            </a:lvl5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/>
          <p:cNvSpPr txBox="1">
            <a:spLocks noGrp="1"/>
          </p:cNvSpPr>
          <p:nvPr>
            <p:ph type="body" idx="2"/>
          </p:nvPr>
        </p:nvSpPr>
        <p:spPr>
          <a:xfrm>
            <a:off x="457200" y="1435095"/>
            <a:ext cx="3008311" cy="4691064"/>
          </a:xfrm>
        </p:spPr>
        <p:txBody>
          <a:bodyPr/>
          <a:lstStyle>
            <a:lvl1pPr marL="0" indent="0">
              <a:buNone/>
              <a:defRPr lang="pt-BR" sz="1400"/>
            </a:lvl1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5" name="Rectangle 12"/>
          <p:cNvSpPr txBox="1"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14"/>
          <p:cNvSpPr txBox="1">
            <a:spLocks noGrp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2FB1510-E2A3-4B38-A46E-EABD5FCC9494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400" cy="566735"/>
          </a:xfrm>
        </p:spPr>
        <p:txBody>
          <a:bodyPr/>
          <a:lstStyle>
            <a:lvl1pPr>
              <a:defRPr lang="pt-BR" sz="2000" b="1"/>
            </a:lvl1pPr>
          </a:lstStyle>
          <a:p>
            <a:pPr lvl="0"/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Imagem 2"/>
          <p:cNvSpPr txBox="1">
            <a:spLocks noGrp="1"/>
          </p:cNvSpPr>
          <p:nvPr>
            <p:ph type="pic" idx="1"/>
          </p:nvPr>
        </p:nvSpPr>
        <p:spPr>
          <a:xfrm>
            <a:off x="1792288" y="612776"/>
            <a:ext cx="5486400" cy="4114800"/>
          </a:xfrm>
        </p:spPr>
        <p:txBody>
          <a:bodyPr/>
          <a:lstStyle>
            <a:lvl1pPr marL="0" indent="0">
              <a:buNone/>
              <a:defRPr lang="pt-BR" sz="3200"/>
            </a:lvl1pPr>
          </a:lstStyle>
          <a:p>
            <a:pPr lvl="0"/>
            <a:endParaRPr lang="pt-BR" noProof="0" smtClean="0"/>
          </a:p>
        </p:txBody>
      </p:sp>
      <p:sp>
        <p:nvSpPr>
          <p:cNvPr id="4" name="Espaço Reservado para Texto 3"/>
          <p:cNvSpPr txBox="1">
            <a:spLocks noGrp="1"/>
          </p:cNvSpPr>
          <p:nvPr>
            <p:ph type="body" idx="2"/>
          </p:nvPr>
        </p:nvSpPr>
        <p:spPr>
          <a:xfrm>
            <a:off x="1792288" y="5367335"/>
            <a:ext cx="5486400" cy="804864"/>
          </a:xfrm>
        </p:spPr>
        <p:txBody>
          <a:bodyPr/>
          <a:lstStyle>
            <a:lvl1pPr marL="0" indent="0">
              <a:buNone/>
              <a:defRPr lang="pt-BR" sz="1400"/>
            </a:lvl1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5" name="Rectangle 12"/>
          <p:cNvSpPr txBox="1"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14"/>
          <p:cNvSpPr txBox="1">
            <a:spLocks noGrp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5392862-425D-412E-AB07-6C2858C3E515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media/image22.png" TargetMode="Externa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media/image22.png" TargetMode="Externa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4.pn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image" Target="media/image21.png" TargetMode="Externa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5.pn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Relationship Id="rId14" Type="http://schemas.openxmlformats.org/officeDocument/2006/relationships/image" Target="media/image20.png" TargetMode="Externa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r:link="rId14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AutoShape 1"/>
          <p:cNvSpPr>
            <a:spLocks/>
          </p:cNvSpPr>
          <p:nvPr/>
        </p:nvSpPr>
        <p:spPr bwMode="auto">
          <a:xfrm>
            <a:off x="-9525" y="-7938"/>
            <a:ext cx="9163050" cy="1041401"/>
          </a:xfrm>
          <a:custGeom>
            <a:avLst/>
            <a:gdLst>
              <a:gd name="T0" fmla="*/ 2147483647 w 5772"/>
              <a:gd name="T1" fmla="*/ 0 h 656"/>
              <a:gd name="T2" fmla="*/ 2147483647 w 5772"/>
              <a:gd name="T3" fmla="*/ 2147483647 h 656"/>
              <a:gd name="T4" fmla="*/ 2147483647 w 5772"/>
              <a:gd name="T5" fmla="*/ 2147483647 h 656"/>
              <a:gd name="T6" fmla="*/ 0 w 5772"/>
              <a:gd name="T7" fmla="*/ 2147483647 h 656"/>
              <a:gd name="T8" fmla="*/ 2147483647 w 5772"/>
              <a:gd name="T9" fmla="*/ 2147483647 h 656"/>
              <a:gd name="T10" fmla="*/ 2147483647 w 5772"/>
              <a:gd name="T11" fmla="*/ 0 h 656"/>
              <a:gd name="T12" fmla="*/ 2147483647 w 5772"/>
              <a:gd name="T13" fmla="*/ 2147483647 h 656"/>
              <a:gd name="T14" fmla="*/ 2147483647 w 5772"/>
              <a:gd name="T15" fmla="*/ 2147483647 h 656"/>
              <a:gd name="T16" fmla="*/ 2147483647 w 5772"/>
              <a:gd name="T17" fmla="*/ 2147483647 h 656"/>
              <a:gd name="T18" fmla="*/ 2147483647 w 5772"/>
              <a:gd name="T19" fmla="*/ 2147483647 h 656"/>
              <a:gd name="T20" fmla="*/ 2147483647 w 5772"/>
              <a:gd name="T21" fmla="*/ 2147483647 h 656"/>
              <a:gd name="T22" fmla="*/ 0 w 5772"/>
              <a:gd name="T23" fmla="*/ 2147483647 h 656"/>
              <a:gd name="T24" fmla="*/ 2147483647 w 5772"/>
              <a:gd name="T25" fmla="*/ 2147483647 h 656"/>
              <a:gd name="T26" fmla="*/ 17694720 60000 65536"/>
              <a:gd name="T27" fmla="*/ 0 60000 65536"/>
              <a:gd name="T28" fmla="*/ 5898240 60000 65536"/>
              <a:gd name="T29" fmla="*/ 1179648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5772"/>
              <a:gd name="T40" fmla="*/ 0 h 656"/>
              <a:gd name="T41" fmla="*/ 5772 w 5772"/>
              <a:gd name="T42" fmla="*/ 656 h 65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 rotWithShape="0">
            <a:gsLst>
              <a:gs pos="0">
                <a:srgbClr val="2A6066"/>
              </a:gs>
              <a:gs pos="100000">
                <a:srgbClr val="A52FA9">
                  <a:alpha val="45000"/>
                </a:srgbClr>
              </a:gs>
            </a:gsLst>
            <a:lin ang="5400000"/>
          </a:gradFill>
          <a:ln w="9525">
            <a:noFill/>
            <a:prstDash val="solid"/>
            <a:round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1027" name="AutoShape 2"/>
          <p:cNvSpPr>
            <a:spLocks/>
          </p:cNvSpPr>
          <p:nvPr/>
        </p:nvSpPr>
        <p:spPr bwMode="auto">
          <a:xfrm>
            <a:off x="4381500" y="-7938"/>
            <a:ext cx="4762500" cy="638176"/>
          </a:xfrm>
          <a:custGeom>
            <a:avLst/>
            <a:gdLst>
              <a:gd name="T0" fmla="*/ 2147483647 w 3000"/>
              <a:gd name="T1" fmla="*/ 0 h 595"/>
              <a:gd name="T2" fmla="*/ 2147483647 w 3000"/>
              <a:gd name="T3" fmla="*/ 2147483647 h 595"/>
              <a:gd name="T4" fmla="*/ 2147483647 w 3000"/>
              <a:gd name="T5" fmla="*/ 2147483647 h 595"/>
              <a:gd name="T6" fmla="*/ 0 w 3000"/>
              <a:gd name="T7" fmla="*/ 2147483647 h 595"/>
              <a:gd name="T8" fmla="*/ 0 w 3000"/>
              <a:gd name="T9" fmla="*/ 0 h 595"/>
              <a:gd name="T10" fmla="*/ 2147483647 w 3000"/>
              <a:gd name="T11" fmla="*/ 2147483647 h 595"/>
              <a:gd name="T12" fmla="*/ 2147483647 w 3000"/>
              <a:gd name="T13" fmla="*/ 2147483647 h 595"/>
              <a:gd name="T14" fmla="*/ 2147483647 w 3000"/>
              <a:gd name="T15" fmla="*/ 2147483647 h 595"/>
              <a:gd name="T16" fmla="*/ 0 w 3000"/>
              <a:gd name="T17" fmla="*/ 0 h 595"/>
              <a:gd name="T18" fmla="*/ 17694720 60000 65536"/>
              <a:gd name="T19" fmla="*/ 0 60000 65536"/>
              <a:gd name="T20" fmla="*/ 5898240 60000 65536"/>
              <a:gd name="T21" fmla="*/ 1179648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3000"/>
              <a:gd name="T28" fmla="*/ 0 h 595"/>
              <a:gd name="T29" fmla="*/ 3000 w 3000"/>
              <a:gd name="T30" fmla="*/ 595 h 595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 rotWithShape="0">
            <a:gsLst>
              <a:gs pos="0">
                <a:srgbClr val="7D2C80"/>
              </a:gs>
              <a:gs pos="100000">
                <a:srgbClr val="2E7A81">
                  <a:alpha val="45000"/>
                </a:srgbClr>
              </a:gs>
            </a:gsLst>
            <a:lin ang="5400000"/>
          </a:gradFill>
          <a:ln w="9525">
            <a:noFill/>
            <a:prstDash val="solid"/>
            <a:round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  <p:grpSp>
        <p:nvGrpSpPr>
          <p:cNvPr id="1028" name="Group 3"/>
          <p:cNvGrpSpPr>
            <a:grpSpLocks/>
          </p:cNvGrpSpPr>
          <p:nvPr/>
        </p:nvGrpSpPr>
        <p:grpSpPr bwMode="auto">
          <a:xfrm>
            <a:off x="-19050" y="203200"/>
            <a:ext cx="9180513" cy="647700"/>
            <a:chOff x="-19055" y="203197"/>
            <a:chExt cx="9180521" cy="647696"/>
          </a:xfrm>
        </p:grpSpPr>
        <p:grpSp>
          <p:nvGrpSpPr>
            <p:cNvPr id="1034" name="Group 4"/>
            <p:cNvGrpSpPr>
              <a:grpSpLocks/>
            </p:cNvGrpSpPr>
            <p:nvPr/>
          </p:nvGrpSpPr>
          <p:grpSpPr bwMode="auto">
            <a:xfrm>
              <a:off x="-19055" y="203197"/>
              <a:ext cx="9161462" cy="647696"/>
              <a:chOff x="-19055" y="203197"/>
              <a:chExt cx="9161462" cy="647696"/>
            </a:xfrm>
          </p:grpSpPr>
          <p:pic>
            <p:nvPicPr>
              <p:cNvPr id="1038" name="Picture 5"/>
              <p:cNvPicPr>
                <a:picLocks noChangeAspect="1"/>
              </p:cNvPicPr>
              <p:nvPr/>
            </p:nvPicPr>
            <p:blipFill>
              <a:blip r:embed="rId15" cstate="print"/>
              <a:srcRect/>
              <a:stretch>
                <a:fillRect/>
              </a:stretch>
            </p:blipFill>
            <p:spPr bwMode="auto">
              <a:xfrm>
                <a:off x="3172" y="203197"/>
                <a:ext cx="9139235" cy="64769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1039" name="Text Box 6"/>
              <p:cNvSpPr txBox="1">
                <a:spLocks noChangeArrowheads="1"/>
              </p:cNvSpPr>
              <p:nvPr/>
            </p:nvSpPr>
            <p:spPr bwMode="auto">
              <a:xfrm rot="-179984">
                <a:off x="-19055" y="479420"/>
                <a:ext cx="1587" cy="15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defTabSz="449263"/>
                <a:endParaRPr lang="pt-BR">
                  <a:solidFill>
                    <a:srgbClr val="FFFFFF"/>
                  </a:solidFill>
                </a:endParaRPr>
              </a:p>
            </p:txBody>
          </p:sp>
        </p:grpSp>
        <p:grpSp>
          <p:nvGrpSpPr>
            <p:cNvPr id="1035" name="Group 7"/>
            <p:cNvGrpSpPr>
              <a:grpSpLocks/>
            </p:cNvGrpSpPr>
            <p:nvPr/>
          </p:nvGrpSpPr>
          <p:grpSpPr bwMode="auto">
            <a:xfrm>
              <a:off x="-19055" y="247646"/>
              <a:ext cx="9180521" cy="561971"/>
              <a:chOff x="-19055" y="247646"/>
              <a:chExt cx="9180521" cy="561971"/>
            </a:xfrm>
          </p:grpSpPr>
          <p:pic>
            <p:nvPicPr>
              <p:cNvPr id="1036" name="Picture 8"/>
              <p:cNvPicPr>
                <a:picLocks noChangeAspect="1"/>
              </p:cNvPicPr>
              <p:nvPr/>
            </p:nvPicPr>
            <p:blipFill>
              <a:blip r:embed="rId16" cstate="print"/>
              <a:srcRect/>
              <a:stretch>
                <a:fillRect/>
              </a:stretch>
            </p:blipFill>
            <p:spPr bwMode="auto">
              <a:xfrm>
                <a:off x="-3172" y="247646"/>
                <a:ext cx="9164638" cy="56197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1037" name="Text Box 9"/>
              <p:cNvSpPr txBox="1">
                <a:spLocks noChangeArrowheads="1"/>
              </p:cNvSpPr>
              <p:nvPr/>
            </p:nvSpPr>
            <p:spPr bwMode="auto">
              <a:xfrm rot="-179984">
                <a:off x="-19055" y="523871"/>
                <a:ext cx="1587" cy="15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defTabSz="449263"/>
                <a:endParaRPr lang="pt-BR">
                  <a:solidFill>
                    <a:srgbClr val="FFFFFF"/>
                  </a:solidFill>
                </a:endParaRPr>
              </a:p>
            </p:txBody>
          </p:sp>
        </p:grpSp>
      </p:grpSp>
      <p:sp>
        <p:nvSpPr>
          <p:cNvPr id="1029" name="Rectangle 10"/>
          <p:cNvSpPr txBox="1">
            <a:spLocks noGrp="1"/>
          </p:cNvSpPr>
          <p:nvPr>
            <p:ph type="title"/>
          </p:nvPr>
        </p:nvSpPr>
        <p:spPr bwMode="auto">
          <a:xfrm>
            <a:off x="457200" y="276225"/>
            <a:ext cx="8228013" cy="1568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6798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Clique para editar o formato do texto do título</a:t>
            </a:r>
          </a:p>
        </p:txBody>
      </p:sp>
      <p:sp>
        <p:nvSpPr>
          <p:cNvPr id="1030" name="Rectangle 11"/>
          <p:cNvSpPr txBox="1">
            <a:spLocks noGrp="1"/>
          </p:cNvSpPr>
          <p:nvPr>
            <p:ph type="body" idx="1"/>
          </p:nvPr>
        </p:nvSpPr>
        <p:spPr bwMode="auto">
          <a:xfrm>
            <a:off x="457200" y="1935163"/>
            <a:ext cx="8228013" cy="4387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0004" tIns="46798" rIns="90004" bIns="4679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Clique para editar o formato do texto da estrutura de tópicos</a:t>
            </a:r>
          </a:p>
          <a:p>
            <a:pPr lvl="1"/>
            <a:r>
              <a:rPr lang="en-GB" smtClean="0"/>
              <a:t>2º Nível da estrutura de tópicos</a:t>
            </a:r>
          </a:p>
          <a:p>
            <a:pPr lvl="2"/>
            <a:r>
              <a:rPr lang="en-GB" smtClean="0"/>
              <a:t>3º Nível da estrutura de tópicos</a:t>
            </a:r>
          </a:p>
          <a:p>
            <a:pPr lvl="3"/>
            <a:r>
              <a:rPr lang="en-GB" smtClean="0"/>
              <a:t>4º Nível da estrutura de tópicos</a:t>
            </a:r>
          </a:p>
          <a:p>
            <a:pPr lvl="4"/>
            <a:r>
              <a:rPr lang="en-GB" smtClean="0"/>
              <a:t>5º Nível da estrutura de tópicos</a:t>
            </a:r>
          </a:p>
          <a:p>
            <a:pPr lvl="4"/>
            <a:r>
              <a:rPr lang="en-GB" smtClean="0"/>
              <a:t>6º Nível da estrutura de tópicos</a:t>
            </a:r>
          </a:p>
          <a:p>
            <a:pPr lvl="4"/>
            <a:r>
              <a:rPr lang="en-GB" smtClean="0"/>
              <a:t>7º Nível da estrutura de tópicos</a:t>
            </a:r>
          </a:p>
          <a:p>
            <a:pPr lvl="4"/>
            <a:r>
              <a:rPr lang="en-GB" smtClean="0"/>
              <a:t>8º Nível da estrutura de tópicos</a:t>
            </a:r>
          </a:p>
          <a:p>
            <a:pPr lvl="4"/>
            <a:r>
              <a:rPr lang="en-GB" smtClean="0"/>
              <a:t>9º Nível da estrutura de tópicos</a:t>
            </a:r>
          </a:p>
        </p:txBody>
      </p:sp>
      <p:sp>
        <p:nvSpPr>
          <p:cNvPr id="13" name="Rectangle 12"/>
          <p:cNvSpPr txBox="1">
            <a:spLocks noGrp="1"/>
          </p:cNvSpPr>
          <p:nvPr>
            <p:ph type="dt" sz="half" idx="2"/>
          </p:nvPr>
        </p:nvSpPr>
        <p:spPr>
          <a:xfrm>
            <a:off x="457200" y="6356350"/>
            <a:ext cx="2132013" cy="363538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D4D4D4"/>
                </a:solidFill>
                <a:latin typeface="Constantia" pitchFamily="18" charset="0"/>
                <a:ea typeface="Lucida Sans Unicode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1032" name="Text Box 13"/>
          <p:cNvSpPr txBox="1">
            <a:spLocks noChangeArrowheads="1"/>
          </p:cNvSpPr>
          <p:nvPr/>
        </p:nvSpPr>
        <p:spPr bwMode="auto">
          <a:xfrm>
            <a:off x="2667000" y="6354763"/>
            <a:ext cx="33528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defTabSz="449263"/>
            <a:endParaRPr lang="pt-BR">
              <a:solidFill>
                <a:srgbClr val="FFFFFF"/>
              </a:solidFill>
            </a:endParaRPr>
          </a:p>
        </p:txBody>
      </p:sp>
      <p:sp>
        <p:nvSpPr>
          <p:cNvPr id="15" name="Rectangle 14"/>
          <p:cNvSpPr txBox="1"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0413" cy="363538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D4D4D4"/>
                </a:solidFill>
                <a:latin typeface="Constantia" pitchFamily="18" charset="0"/>
                <a:ea typeface="Lucida Sans Unicode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A4077569-920A-4273-B38F-DC580F263BF8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257" r:id="rId1"/>
    <p:sldLayoutId id="2147484258" r:id="rId2"/>
    <p:sldLayoutId id="2147484259" r:id="rId3"/>
    <p:sldLayoutId id="2147484260" r:id="rId4"/>
    <p:sldLayoutId id="2147484261" r:id="rId5"/>
    <p:sldLayoutId id="2147484262" r:id="rId6"/>
    <p:sldLayoutId id="2147484263" r:id="rId7"/>
    <p:sldLayoutId id="2147484264" r:id="rId8"/>
    <p:sldLayoutId id="2147484265" r:id="rId9"/>
    <p:sldLayoutId id="2147484266" r:id="rId10"/>
    <p:sldLayoutId id="2147484267" r:id="rId11"/>
  </p:sldLayoutIdLst>
  <p:transition/>
  <p:txStyles>
    <p:titleStyle>
      <a:lvl1pPr algn="l" defTabSz="449263" rtl="0" eaLnBrk="0" fontAlgn="base" hangingPunct="0">
        <a:spcBef>
          <a:spcPct val="0"/>
        </a:spcBef>
        <a:spcAft>
          <a:spcPct val="0"/>
        </a:spcAft>
        <a:defRPr lang="en-GB" sz="5000">
          <a:solidFill>
            <a:srgbClr val="DEDEDE"/>
          </a:solidFill>
          <a:latin typeface="Calibri"/>
          <a:ea typeface="Lucida Sans Unicode"/>
          <a:cs typeface="Lucida Sans Unicode"/>
        </a:defRPr>
      </a:lvl1pPr>
      <a:lvl2pPr algn="l" defTabSz="449263" rtl="0" eaLnBrk="0" fontAlgn="base" hangingPunct="0">
        <a:spcBef>
          <a:spcPct val="0"/>
        </a:spcBef>
        <a:spcAft>
          <a:spcPct val="0"/>
        </a:spcAft>
        <a:defRPr sz="5000">
          <a:solidFill>
            <a:srgbClr val="DEDEDE"/>
          </a:solidFill>
          <a:latin typeface="Calibri" pitchFamily="34" charset="0"/>
          <a:ea typeface="Lucida Sans Unicode" pitchFamily="34" charset="0"/>
          <a:cs typeface="Lucida Sans Unicode" pitchFamily="34" charset="0"/>
        </a:defRPr>
      </a:lvl2pPr>
      <a:lvl3pPr algn="l" defTabSz="449263" rtl="0" eaLnBrk="0" fontAlgn="base" hangingPunct="0">
        <a:spcBef>
          <a:spcPct val="0"/>
        </a:spcBef>
        <a:spcAft>
          <a:spcPct val="0"/>
        </a:spcAft>
        <a:defRPr sz="5000">
          <a:solidFill>
            <a:srgbClr val="DEDEDE"/>
          </a:solidFill>
          <a:latin typeface="Calibri" pitchFamily="34" charset="0"/>
          <a:ea typeface="Lucida Sans Unicode" pitchFamily="34" charset="0"/>
          <a:cs typeface="Lucida Sans Unicode" pitchFamily="34" charset="0"/>
        </a:defRPr>
      </a:lvl3pPr>
      <a:lvl4pPr algn="l" defTabSz="449263" rtl="0" eaLnBrk="0" fontAlgn="base" hangingPunct="0">
        <a:spcBef>
          <a:spcPct val="0"/>
        </a:spcBef>
        <a:spcAft>
          <a:spcPct val="0"/>
        </a:spcAft>
        <a:defRPr sz="5000">
          <a:solidFill>
            <a:srgbClr val="DEDEDE"/>
          </a:solidFill>
          <a:latin typeface="Calibri" pitchFamily="34" charset="0"/>
          <a:ea typeface="Lucida Sans Unicode" pitchFamily="34" charset="0"/>
          <a:cs typeface="Lucida Sans Unicode" pitchFamily="34" charset="0"/>
        </a:defRPr>
      </a:lvl4pPr>
      <a:lvl5pPr algn="l" defTabSz="449263" rtl="0" eaLnBrk="0" fontAlgn="base" hangingPunct="0">
        <a:spcBef>
          <a:spcPct val="0"/>
        </a:spcBef>
        <a:spcAft>
          <a:spcPct val="0"/>
        </a:spcAft>
        <a:defRPr sz="5000">
          <a:solidFill>
            <a:srgbClr val="DEDEDE"/>
          </a:solidFill>
          <a:latin typeface="Calibri" pitchFamily="34" charset="0"/>
          <a:ea typeface="Lucida Sans Unicode" pitchFamily="34" charset="0"/>
          <a:cs typeface="Lucida Sans Unicode" pitchFamily="34" charset="0"/>
        </a:defRPr>
      </a:lvl5pPr>
      <a:lvl6pPr marL="457200" algn="l" defTabSz="449263" rtl="0" eaLnBrk="0" fontAlgn="base" hangingPunct="0">
        <a:spcBef>
          <a:spcPct val="0"/>
        </a:spcBef>
        <a:spcAft>
          <a:spcPct val="0"/>
        </a:spcAft>
        <a:defRPr sz="5000">
          <a:solidFill>
            <a:srgbClr val="DEDEDE"/>
          </a:solidFill>
          <a:latin typeface="Calibri" pitchFamily="34" charset="0"/>
          <a:cs typeface="Lucida Sans Unicode" pitchFamily="34" charset="0"/>
        </a:defRPr>
      </a:lvl6pPr>
      <a:lvl7pPr marL="914400" algn="l" defTabSz="449263" rtl="0" eaLnBrk="0" fontAlgn="base" hangingPunct="0">
        <a:spcBef>
          <a:spcPct val="0"/>
        </a:spcBef>
        <a:spcAft>
          <a:spcPct val="0"/>
        </a:spcAft>
        <a:defRPr sz="5000">
          <a:solidFill>
            <a:srgbClr val="DEDEDE"/>
          </a:solidFill>
          <a:latin typeface="Calibri" pitchFamily="34" charset="0"/>
          <a:cs typeface="Lucida Sans Unicode" pitchFamily="34" charset="0"/>
        </a:defRPr>
      </a:lvl7pPr>
      <a:lvl8pPr marL="1371600" algn="l" defTabSz="449263" rtl="0" eaLnBrk="0" fontAlgn="base" hangingPunct="0">
        <a:spcBef>
          <a:spcPct val="0"/>
        </a:spcBef>
        <a:spcAft>
          <a:spcPct val="0"/>
        </a:spcAft>
        <a:defRPr sz="5000">
          <a:solidFill>
            <a:srgbClr val="DEDEDE"/>
          </a:solidFill>
          <a:latin typeface="Calibri" pitchFamily="34" charset="0"/>
          <a:cs typeface="Lucida Sans Unicode" pitchFamily="34" charset="0"/>
        </a:defRPr>
      </a:lvl8pPr>
      <a:lvl9pPr marL="1828800" algn="l" defTabSz="449263" rtl="0" eaLnBrk="0" fontAlgn="base" hangingPunct="0">
        <a:spcBef>
          <a:spcPct val="0"/>
        </a:spcBef>
        <a:spcAft>
          <a:spcPct val="0"/>
        </a:spcAft>
        <a:defRPr sz="5000">
          <a:solidFill>
            <a:srgbClr val="DEDEDE"/>
          </a:solidFill>
          <a:latin typeface="Calibri" pitchFamily="34" charset="0"/>
          <a:cs typeface="Lucida Sans Unicode" pitchFamily="34" charset="0"/>
        </a:defRPr>
      </a:lvl9pPr>
    </p:titleStyle>
    <p:bodyStyle>
      <a:lvl1pPr marL="342900" indent="-342900" algn="l" defTabSz="449263" rtl="0" eaLnBrk="0" fontAlgn="base" hangingPunct="0">
        <a:spcBef>
          <a:spcPts val="65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buChar char="•"/>
        <a:defRPr lang="en-GB" sz="2600">
          <a:solidFill>
            <a:srgbClr val="FFFFFF"/>
          </a:solidFill>
          <a:latin typeface="Constantia"/>
          <a:ea typeface="Lucida Sans Unicode"/>
          <a:cs typeface="Lucida Sans Unicode"/>
        </a:defRPr>
      </a:lvl1pPr>
      <a:lvl2pPr marL="742950" lvl="1" indent="-285750" algn="l" defTabSz="449263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buChar char="–"/>
        <a:defRPr lang="en-GB" sz="2400">
          <a:solidFill>
            <a:srgbClr val="FFFFFF"/>
          </a:solidFill>
          <a:latin typeface="Constantia"/>
          <a:ea typeface="Lucida Sans Unicode"/>
          <a:cs typeface="Lucida Sans Unicode"/>
        </a:defRPr>
      </a:lvl2pPr>
      <a:lvl3pPr marL="1143000" lvl="2" indent="-228600" algn="l" defTabSz="449263" rtl="0" eaLnBrk="0" fontAlgn="base" hangingPunct="0">
        <a:spcBef>
          <a:spcPts val="525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buChar char="•"/>
        <a:defRPr lang="en-GB" sz="2100">
          <a:solidFill>
            <a:srgbClr val="FFFFFF"/>
          </a:solidFill>
          <a:latin typeface="Constantia"/>
          <a:ea typeface="Lucida Sans Unicode"/>
          <a:cs typeface="Lucida Sans Unicode"/>
        </a:defRPr>
      </a:lvl3pPr>
      <a:lvl4pPr marL="1600200" lvl="3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buChar char="–"/>
        <a:defRPr lang="en-GB" sz="2000">
          <a:solidFill>
            <a:srgbClr val="FFFFFF"/>
          </a:solidFill>
          <a:latin typeface="Constantia"/>
          <a:ea typeface="Lucida Sans Unicode"/>
          <a:cs typeface="Lucida Sans Unicode"/>
        </a:defRPr>
      </a:lvl4pPr>
      <a:lvl5pPr marL="2057400" lvl="4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buChar char="»"/>
        <a:defRPr lang="en-GB" sz="2000">
          <a:solidFill>
            <a:srgbClr val="FFFFFF"/>
          </a:solidFill>
          <a:latin typeface="Constantia"/>
          <a:ea typeface="Lucida Sans Unicode"/>
          <a:cs typeface="Lucida Sans Unicode"/>
        </a:defRPr>
      </a:lvl5pPr>
      <a:lvl6pPr marL="2057400" marR="0" lvl="4" indent="-228600" algn="l" defTabSz="449263" rtl="0" fontAlgn="auto" hangingPunct="0">
        <a:lnSpc>
          <a:spcPct val="100000"/>
        </a:lnSpc>
        <a:spcBef>
          <a:spcPts val="500"/>
        </a:spcBef>
        <a:spcAft>
          <a:spcPts val="0"/>
        </a:spcAft>
        <a:buClr>
          <a:srgbClr val="000000"/>
        </a:buClr>
        <a:buSzPct val="100000"/>
        <a:buFont typeface="Times New Roman" pitchFamily="16"/>
        <a:buChar char="»"/>
        <a:tabLst/>
        <a:defRPr lang="en-GB" sz="2000" b="0" i="0" u="none" strike="noStrike" kern="0" cap="none" spc="0" baseline="0">
          <a:solidFill>
            <a:srgbClr val="FFFFFF"/>
          </a:solidFill>
          <a:uFillTx/>
          <a:latin typeface="Constantia"/>
          <a:ea typeface="Lucida Sans Unicode"/>
          <a:cs typeface="Lucida Sans Unicode"/>
        </a:defRPr>
      </a:lvl6pPr>
      <a:lvl7pPr marL="2057400" marR="0" lvl="4" indent="-228600" algn="l" defTabSz="449263" rtl="0" fontAlgn="auto" hangingPunct="0">
        <a:lnSpc>
          <a:spcPct val="100000"/>
        </a:lnSpc>
        <a:spcBef>
          <a:spcPts val="500"/>
        </a:spcBef>
        <a:spcAft>
          <a:spcPts val="0"/>
        </a:spcAft>
        <a:buClr>
          <a:srgbClr val="000000"/>
        </a:buClr>
        <a:buSzPct val="100000"/>
        <a:buFont typeface="Times New Roman" pitchFamily="16"/>
        <a:buChar char="»"/>
        <a:tabLst/>
        <a:defRPr lang="en-GB" sz="2000" b="0" i="0" u="none" strike="noStrike" kern="0" cap="none" spc="0" baseline="0">
          <a:solidFill>
            <a:srgbClr val="FFFFFF"/>
          </a:solidFill>
          <a:uFillTx/>
          <a:latin typeface="Constantia"/>
          <a:ea typeface="Lucida Sans Unicode"/>
          <a:cs typeface="Lucida Sans Unicode"/>
        </a:defRPr>
      </a:lvl7pPr>
      <a:lvl8pPr marL="2057400" marR="0" lvl="4" indent="-228600" algn="l" defTabSz="449263" rtl="0" fontAlgn="auto" hangingPunct="0">
        <a:lnSpc>
          <a:spcPct val="100000"/>
        </a:lnSpc>
        <a:spcBef>
          <a:spcPts val="500"/>
        </a:spcBef>
        <a:spcAft>
          <a:spcPts val="0"/>
        </a:spcAft>
        <a:buClr>
          <a:srgbClr val="000000"/>
        </a:buClr>
        <a:buSzPct val="100000"/>
        <a:buFont typeface="Times New Roman" pitchFamily="16"/>
        <a:buChar char="»"/>
        <a:tabLst/>
        <a:defRPr lang="en-GB" sz="2000" b="0" i="0" u="none" strike="noStrike" kern="0" cap="none" spc="0" baseline="0">
          <a:solidFill>
            <a:srgbClr val="FFFFFF"/>
          </a:solidFill>
          <a:uFillTx/>
          <a:latin typeface="Constantia"/>
          <a:ea typeface="Lucida Sans Unicode"/>
          <a:cs typeface="Lucida Sans Unicode"/>
        </a:defRPr>
      </a:lvl8pPr>
      <a:lvl9pPr marL="2057400" marR="0" lvl="4" indent="-228600" algn="l" defTabSz="449263" rtl="0" fontAlgn="auto" hangingPunct="0">
        <a:lnSpc>
          <a:spcPct val="100000"/>
        </a:lnSpc>
        <a:spcBef>
          <a:spcPts val="500"/>
        </a:spcBef>
        <a:spcAft>
          <a:spcPts val="0"/>
        </a:spcAft>
        <a:buClr>
          <a:srgbClr val="000000"/>
        </a:buClr>
        <a:buSzPct val="100000"/>
        <a:buFont typeface="Times New Roman" pitchFamily="16"/>
        <a:buChar char="»"/>
        <a:tabLst/>
        <a:defRPr lang="en-GB" sz="2000" b="0" i="0" u="none" strike="noStrike" kern="0" cap="none" spc="0" baseline="0">
          <a:solidFill>
            <a:srgbClr val="FFFFFF"/>
          </a:solidFill>
          <a:uFillTx/>
          <a:latin typeface="Constantia"/>
          <a:ea typeface="Lucida Sans Unicode"/>
          <a:cs typeface="Lucida Sans Unicode"/>
        </a:defRPr>
      </a:lvl9pPr>
    </p:bodyStyle>
    <p:otherStyle/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r:link="rId14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AutoShape 1"/>
          <p:cNvSpPr>
            <a:spLocks/>
          </p:cNvSpPr>
          <p:nvPr/>
        </p:nvSpPr>
        <p:spPr bwMode="auto">
          <a:xfrm>
            <a:off x="-9525" y="-7938"/>
            <a:ext cx="9163050" cy="1041401"/>
          </a:xfrm>
          <a:custGeom>
            <a:avLst/>
            <a:gdLst>
              <a:gd name="T0" fmla="*/ 2147483647 w 5772"/>
              <a:gd name="T1" fmla="*/ 0 h 656"/>
              <a:gd name="T2" fmla="*/ 2147483647 w 5772"/>
              <a:gd name="T3" fmla="*/ 2147483647 h 656"/>
              <a:gd name="T4" fmla="*/ 2147483647 w 5772"/>
              <a:gd name="T5" fmla="*/ 2147483647 h 656"/>
              <a:gd name="T6" fmla="*/ 0 w 5772"/>
              <a:gd name="T7" fmla="*/ 2147483647 h 656"/>
              <a:gd name="T8" fmla="*/ 2147483647 w 5772"/>
              <a:gd name="T9" fmla="*/ 2147483647 h 656"/>
              <a:gd name="T10" fmla="*/ 2147483647 w 5772"/>
              <a:gd name="T11" fmla="*/ 0 h 656"/>
              <a:gd name="T12" fmla="*/ 2147483647 w 5772"/>
              <a:gd name="T13" fmla="*/ 2147483647 h 656"/>
              <a:gd name="T14" fmla="*/ 2147483647 w 5772"/>
              <a:gd name="T15" fmla="*/ 2147483647 h 656"/>
              <a:gd name="T16" fmla="*/ 2147483647 w 5772"/>
              <a:gd name="T17" fmla="*/ 2147483647 h 656"/>
              <a:gd name="T18" fmla="*/ 2147483647 w 5772"/>
              <a:gd name="T19" fmla="*/ 2147483647 h 656"/>
              <a:gd name="T20" fmla="*/ 2147483647 w 5772"/>
              <a:gd name="T21" fmla="*/ 2147483647 h 656"/>
              <a:gd name="T22" fmla="*/ 0 w 5772"/>
              <a:gd name="T23" fmla="*/ 2147483647 h 656"/>
              <a:gd name="T24" fmla="*/ 2147483647 w 5772"/>
              <a:gd name="T25" fmla="*/ 2147483647 h 656"/>
              <a:gd name="T26" fmla="*/ 17694720 60000 65536"/>
              <a:gd name="T27" fmla="*/ 0 60000 65536"/>
              <a:gd name="T28" fmla="*/ 5898240 60000 65536"/>
              <a:gd name="T29" fmla="*/ 1179648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5772"/>
              <a:gd name="T40" fmla="*/ 0 h 656"/>
              <a:gd name="T41" fmla="*/ 5772 w 5772"/>
              <a:gd name="T42" fmla="*/ 656 h 65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 rotWithShape="0">
            <a:gsLst>
              <a:gs pos="0">
                <a:srgbClr val="2A6066"/>
              </a:gs>
              <a:gs pos="100000">
                <a:srgbClr val="A52FA9">
                  <a:alpha val="45000"/>
                </a:srgbClr>
              </a:gs>
            </a:gsLst>
            <a:lin ang="5400000"/>
          </a:gradFill>
          <a:ln w="9525">
            <a:noFill/>
            <a:prstDash val="solid"/>
            <a:round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2051" name="AutoShape 2"/>
          <p:cNvSpPr>
            <a:spLocks/>
          </p:cNvSpPr>
          <p:nvPr/>
        </p:nvSpPr>
        <p:spPr bwMode="auto">
          <a:xfrm>
            <a:off x="4381500" y="-7938"/>
            <a:ext cx="4762500" cy="638176"/>
          </a:xfrm>
          <a:custGeom>
            <a:avLst/>
            <a:gdLst>
              <a:gd name="T0" fmla="*/ 2147483647 w 3000"/>
              <a:gd name="T1" fmla="*/ 0 h 595"/>
              <a:gd name="T2" fmla="*/ 2147483647 w 3000"/>
              <a:gd name="T3" fmla="*/ 2147483647 h 595"/>
              <a:gd name="T4" fmla="*/ 2147483647 w 3000"/>
              <a:gd name="T5" fmla="*/ 2147483647 h 595"/>
              <a:gd name="T6" fmla="*/ 0 w 3000"/>
              <a:gd name="T7" fmla="*/ 2147483647 h 595"/>
              <a:gd name="T8" fmla="*/ 0 w 3000"/>
              <a:gd name="T9" fmla="*/ 0 h 595"/>
              <a:gd name="T10" fmla="*/ 2147483647 w 3000"/>
              <a:gd name="T11" fmla="*/ 2147483647 h 595"/>
              <a:gd name="T12" fmla="*/ 2147483647 w 3000"/>
              <a:gd name="T13" fmla="*/ 2147483647 h 595"/>
              <a:gd name="T14" fmla="*/ 2147483647 w 3000"/>
              <a:gd name="T15" fmla="*/ 2147483647 h 595"/>
              <a:gd name="T16" fmla="*/ 0 w 3000"/>
              <a:gd name="T17" fmla="*/ 0 h 595"/>
              <a:gd name="T18" fmla="*/ 17694720 60000 65536"/>
              <a:gd name="T19" fmla="*/ 0 60000 65536"/>
              <a:gd name="T20" fmla="*/ 5898240 60000 65536"/>
              <a:gd name="T21" fmla="*/ 1179648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3000"/>
              <a:gd name="T28" fmla="*/ 0 h 595"/>
              <a:gd name="T29" fmla="*/ 3000 w 3000"/>
              <a:gd name="T30" fmla="*/ 595 h 595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 rotWithShape="0">
            <a:gsLst>
              <a:gs pos="0">
                <a:srgbClr val="7D2C80"/>
              </a:gs>
              <a:gs pos="100000">
                <a:srgbClr val="2E7A81">
                  <a:alpha val="45000"/>
                </a:srgbClr>
              </a:gs>
            </a:gsLst>
            <a:lin ang="5400000"/>
          </a:gradFill>
          <a:ln w="9525">
            <a:noFill/>
            <a:prstDash val="solid"/>
            <a:round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  <p:grpSp>
        <p:nvGrpSpPr>
          <p:cNvPr id="2052" name="Group 3"/>
          <p:cNvGrpSpPr>
            <a:grpSpLocks/>
          </p:cNvGrpSpPr>
          <p:nvPr/>
        </p:nvGrpSpPr>
        <p:grpSpPr bwMode="auto">
          <a:xfrm>
            <a:off x="-19050" y="203200"/>
            <a:ext cx="9180513" cy="647700"/>
            <a:chOff x="-19055" y="203197"/>
            <a:chExt cx="9180521" cy="647696"/>
          </a:xfrm>
        </p:grpSpPr>
        <p:grpSp>
          <p:nvGrpSpPr>
            <p:cNvPr id="2058" name="Group 4"/>
            <p:cNvGrpSpPr>
              <a:grpSpLocks/>
            </p:cNvGrpSpPr>
            <p:nvPr/>
          </p:nvGrpSpPr>
          <p:grpSpPr bwMode="auto">
            <a:xfrm>
              <a:off x="-19055" y="203197"/>
              <a:ext cx="9161462" cy="647696"/>
              <a:chOff x="-19055" y="203197"/>
              <a:chExt cx="9161462" cy="647696"/>
            </a:xfrm>
          </p:grpSpPr>
          <p:pic>
            <p:nvPicPr>
              <p:cNvPr id="2062" name="Picture 5"/>
              <p:cNvPicPr>
                <a:picLocks noChangeAspect="1"/>
              </p:cNvPicPr>
              <p:nvPr/>
            </p:nvPicPr>
            <p:blipFill>
              <a:blip r:embed="rId15" cstate="print"/>
              <a:srcRect/>
              <a:stretch>
                <a:fillRect/>
              </a:stretch>
            </p:blipFill>
            <p:spPr bwMode="auto">
              <a:xfrm>
                <a:off x="3172" y="203197"/>
                <a:ext cx="9139235" cy="64769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2063" name="Text Box 6"/>
              <p:cNvSpPr txBox="1">
                <a:spLocks noChangeArrowheads="1"/>
              </p:cNvSpPr>
              <p:nvPr/>
            </p:nvSpPr>
            <p:spPr bwMode="auto">
              <a:xfrm rot="-179984">
                <a:off x="-19055" y="479420"/>
                <a:ext cx="1587" cy="15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defTabSz="449263"/>
                <a:endParaRPr lang="pt-BR">
                  <a:solidFill>
                    <a:srgbClr val="FFFFFF"/>
                  </a:solidFill>
                </a:endParaRPr>
              </a:p>
            </p:txBody>
          </p:sp>
        </p:grpSp>
        <p:grpSp>
          <p:nvGrpSpPr>
            <p:cNvPr id="2059" name="Group 7"/>
            <p:cNvGrpSpPr>
              <a:grpSpLocks/>
            </p:cNvGrpSpPr>
            <p:nvPr/>
          </p:nvGrpSpPr>
          <p:grpSpPr bwMode="auto">
            <a:xfrm>
              <a:off x="-19055" y="247646"/>
              <a:ext cx="9180521" cy="561971"/>
              <a:chOff x="-19055" y="247646"/>
              <a:chExt cx="9180521" cy="561971"/>
            </a:xfrm>
          </p:grpSpPr>
          <p:pic>
            <p:nvPicPr>
              <p:cNvPr id="2060" name="Picture 8"/>
              <p:cNvPicPr>
                <a:picLocks noChangeAspect="1"/>
              </p:cNvPicPr>
              <p:nvPr/>
            </p:nvPicPr>
            <p:blipFill>
              <a:blip r:embed="rId16" cstate="print"/>
              <a:srcRect/>
              <a:stretch>
                <a:fillRect/>
              </a:stretch>
            </p:blipFill>
            <p:spPr bwMode="auto">
              <a:xfrm>
                <a:off x="-3172" y="247646"/>
                <a:ext cx="9164638" cy="56197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2061" name="Text Box 9"/>
              <p:cNvSpPr txBox="1">
                <a:spLocks noChangeArrowheads="1"/>
              </p:cNvSpPr>
              <p:nvPr/>
            </p:nvSpPr>
            <p:spPr bwMode="auto">
              <a:xfrm rot="-179984">
                <a:off x="-19055" y="523871"/>
                <a:ext cx="1587" cy="15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defTabSz="449263"/>
                <a:endParaRPr lang="pt-BR">
                  <a:solidFill>
                    <a:srgbClr val="FFFFFF"/>
                  </a:solidFill>
                </a:endParaRPr>
              </a:p>
            </p:txBody>
          </p:sp>
        </p:grpSp>
      </p:grpSp>
      <p:sp>
        <p:nvSpPr>
          <p:cNvPr id="2053" name="Rectangle 10"/>
          <p:cNvSpPr txBox="1">
            <a:spLocks noGrp="1"/>
          </p:cNvSpPr>
          <p:nvPr>
            <p:ph type="title"/>
          </p:nvPr>
        </p:nvSpPr>
        <p:spPr bwMode="auto">
          <a:xfrm>
            <a:off x="457200" y="276225"/>
            <a:ext cx="8228013" cy="1568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6798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Clique para editar o formato do texto do título</a:t>
            </a:r>
          </a:p>
        </p:txBody>
      </p:sp>
      <p:sp>
        <p:nvSpPr>
          <p:cNvPr id="2054" name="Rectangle 11"/>
          <p:cNvSpPr txBox="1">
            <a:spLocks noGrp="1"/>
          </p:cNvSpPr>
          <p:nvPr>
            <p:ph type="body" idx="1"/>
          </p:nvPr>
        </p:nvSpPr>
        <p:spPr bwMode="auto">
          <a:xfrm>
            <a:off x="457200" y="1935163"/>
            <a:ext cx="8228013" cy="4387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0004" tIns="46798" rIns="90004" bIns="4679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Clique para editar o formato do texto da estrutura de tópicos</a:t>
            </a:r>
          </a:p>
          <a:p>
            <a:pPr lvl="1"/>
            <a:r>
              <a:rPr lang="en-GB" smtClean="0"/>
              <a:t>2º Nível da estrutura de tópicos</a:t>
            </a:r>
          </a:p>
          <a:p>
            <a:pPr lvl="2"/>
            <a:r>
              <a:rPr lang="en-GB" smtClean="0"/>
              <a:t>3º Nível da estrutura de tópicos</a:t>
            </a:r>
          </a:p>
          <a:p>
            <a:pPr lvl="3"/>
            <a:r>
              <a:rPr lang="en-GB" smtClean="0"/>
              <a:t>4º Nível da estrutura de tópicos</a:t>
            </a:r>
          </a:p>
          <a:p>
            <a:pPr lvl="4"/>
            <a:r>
              <a:rPr lang="en-GB" smtClean="0"/>
              <a:t>5º Nível da estrutura de tópicos</a:t>
            </a:r>
          </a:p>
          <a:p>
            <a:pPr lvl="4"/>
            <a:r>
              <a:rPr lang="en-GB" smtClean="0"/>
              <a:t>6º Nível da estrutura de tópicos</a:t>
            </a:r>
          </a:p>
          <a:p>
            <a:pPr lvl="4"/>
            <a:r>
              <a:rPr lang="en-GB" smtClean="0"/>
              <a:t>7º Nível da estrutura de tópicos</a:t>
            </a:r>
          </a:p>
          <a:p>
            <a:pPr lvl="4"/>
            <a:r>
              <a:rPr lang="en-GB" smtClean="0"/>
              <a:t>8º Nível da estrutura de tópicos</a:t>
            </a:r>
          </a:p>
          <a:p>
            <a:pPr lvl="4"/>
            <a:r>
              <a:rPr lang="en-GB" smtClean="0"/>
              <a:t>9º Nível da estrutura de tópicos</a:t>
            </a:r>
          </a:p>
        </p:txBody>
      </p:sp>
      <p:sp>
        <p:nvSpPr>
          <p:cNvPr id="13" name="Rectangle 12"/>
          <p:cNvSpPr txBox="1">
            <a:spLocks noGrp="1"/>
          </p:cNvSpPr>
          <p:nvPr>
            <p:ph type="dt" sz="half" idx="2"/>
          </p:nvPr>
        </p:nvSpPr>
        <p:spPr>
          <a:xfrm>
            <a:off x="457200" y="6356350"/>
            <a:ext cx="2132013" cy="363538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D4D4D4"/>
                </a:solidFill>
                <a:latin typeface="Constantia" pitchFamily="18" charset="0"/>
                <a:ea typeface="Lucida Sans Unicode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2056" name="Text Box 13"/>
          <p:cNvSpPr txBox="1">
            <a:spLocks noChangeArrowheads="1"/>
          </p:cNvSpPr>
          <p:nvPr/>
        </p:nvSpPr>
        <p:spPr bwMode="auto">
          <a:xfrm>
            <a:off x="2667000" y="6354763"/>
            <a:ext cx="33528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defTabSz="449263"/>
            <a:endParaRPr lang="pt-BR">
              <a:solidFill>
                <a:srgbClr val="FFFFFF"/>
              </a:solidFill>
            </a:endParaRPr>
          </a:p>
        </p:txBody>
      </p:sp>
      <p:sp>
        <p:nvSpPr>
          <p:cNvPr id="15" name="Rectangle 14"/>
          <p:cNvSpPr txBox="1"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0413" cy="363538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D4D4D4"/>
                </a:solidFill>
                <a:latin typeface="Constantia" pitchFamily="18" charset="0"/>
                <a:ea typeface="Lucida Sans Unicode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DEE7190D-FB1D-4F3E-938F-03A8A20902C6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268" r:id="rId1"/>
    <p:sldLayoutId id="2147484269" r:id="rId2"/>
    <p:sldLayoutId id="2147484270" r:id="rId3"/>
    <p:sldLayoutId id="2147484271" r:id="rId4"/>
    <p:sldLayoutId id="2147484272" r:id="rId5"/>
    <p:sldLayoutId id="2147484273" r:id="rId6"/>
    <p:sldLayoutId id="2147484274" r:id="rId7"/>
    <p:sldLayoutId id="2147484275" r:id="rId8"/>
    <p:sldLayoutId id="2147484276" r:id="rId9"/>
    <p:sldLayoutId id="2147484277" r:id="rId10"/>
    <p:sldLayoutId id="2147484278" r:id="rId11"/>
  </p:sldLayoutIdLst>
  <p:transition/>
  <p:txStyles>
    <p:titleStyle>
      <a:lvl1pPr algn="l" defTabSz="449263" rtl="0" eaLnBrk="0" fontAlgn="base" hangingPunct="0">
        <a:spcBef>
          <a:spcPct val="0"/>
        </a:spcBef>
        <a:spcAft>
          <a:spcPct val="0"/>
        </a:spcAft>
        <a:defRPr lang="en-GB" sz="5000">
          <a:solidFill>
            <a:srgbClr val="DEDEDE"/>
          </a:solidFill>
          <a:latin typeface="Calibri"/>
          <a:ea typeface="Lucida Sans Unicode"/>
          <a:cs typeface="Lucida Sans Unicode"/>
        </a:defRPr>
      </a:lvl1pPr>
      <a:lvl2pPr algn="l" defTabSz="449263" rtl="0" eaLnBrk="0" fontAlgn="base" hangingPunct="0">
        <a:spcBef>
          <a:spcPct val="0"/>
        </a:spcBef>
        <a:spcAft>
          <a:spcPct val="0"/>
        </a:spcAft>
        <a:defRPr sz="5000">
          <a:solidFill>
            <a:srgbClr val="DEDEDE"/>
          </a:solidFill>
          <a:latin typeface="Calibri" pitchFamily="34" charset="0"/>
          <a:ea typeface="Lucida Sans Unicode" pitchFamily="34" charset="0"/>
          <a:cs typeface="Lucida Sans Unicode" pitchFamily="34" charset="0"/>
        </a:defRPr>
      </a:lvl2pPr>
      <a:lvl3pPr algn="l" defTabSz="449263" rtl="0" eaLnBrk="0" fontAlgn="base" hangingPunct="0">
        <a:spcBef>
          <a:spcPct val="0"/>
        </a:spcBef>
        <a:spcAft>
          <a:spcPct val="0"/>
        </a:spcAft>
        <a:defRPr sz="5000">
          <a:solidFill>
            <a:srgbClr val="DEDEDE"/>
          </a:solidFill>
          <a:latin typeface="Calibri" pitchFamily="34" charset="0"/>
          <a:ea typeface="Lucida Sans Unicode" pitchFamily="34" charset="0"/>
          <a:cs typeface="Lucida Sans Unicode" pitchFamily="34" charset="0"/>
        </a:defRPr>
      </a:lvl3pPr>
      <a:lvl4pPr algn="l" defTabSz="449263" rtl="0" eaLnBrk="0" fontAlgn="base" hangingPunct="0">
        <a:spcBef>
          <a:spcPct val="0"/>
        </a:spcBef>
        <a:spcAft>
          <a:spcPct val="0"/>
        </a:spcAft>
        <a:defRPr sz="5000">
          <a:solidFill>
            <a:srgbClr val="DEDEDE"/>
          </a:solidFill>
          <a:latin typeface="Calibri" pitchFamily="34" charset="0"/>
          <a:ea typeface="Lucida Sans Unicode" pitchFamily="34" charset="0"/>
          <a:cs typeface="Lucida Sans Unicode" pitchFamily="34" charset="0"/>
        </a:defRPr>
      </a:lvl4pPr>
      <a:lvl5pPr algn="l" defTabSz="449263" rtl="0" eaLnBrk="0" fontAlgn="base" hangingPunct="0">
        <a:spcBef>
          <a:spcPct val="0"/>
        </a:spcBef>
        <a:spcAft>
          <a:spcPct val="0"/>
        </a:spcAft>
        <a:defRPr sz="5000">
          <a:solidFill>
            <a:srgbClr val="DEDEDE"/>
          </a:solidFill>
          <a:latin typeface="Calibri" pitchFamily="34" charset="0"/>
          <a:ea typeface="Lucida Sans Unicode" pitchFamily="34" charset="0"/>
          <a:cs typeface="Lucida Sans Unicode" pitchFamily="34" charset="0"/>
        </a:defRPr>
      </a:lvl5pPr>
      <a:lvl6pPr marL="457200" algn="l" defTabSz="449263" rtl="0" eaLnBrk="0" fontAlgn="base" hangingPunct="0">
        <a:spcBef>
          <a:spcPct val="0"/>
        </a:spcBef>
        <a:spcAft>
          <a:spcPct val="0"/>
        </a:spcAft>
        <a:defRPr sz="5000">
          <a:solidFill>
            <a:srgbClr val="DEDEDE"/>
          </a:solidFill>
          <a:latin typeface="Calibri" pitchFamily="34" charset="0"/>
          <a:cs typeface="Lucida Sans Unicode" pitchFamily="34" charset="0"/>
        </a:defRPr>
      </a:lvl6pPr>
      <a:lvl7pPr marL="914400" algn="l" defTabSz="449263" rtl="0" eaLnBrk="0" fontAlgn="base" hangingPunct="0">
        <a:spcBef>
          <a:spcPct val="0"/>
        </a:spcBef>
        <a:spcAft>
          <a:spcPct val="0"/>
        </a:spcAft>
        <a:defRPr sz="5000">
          <a:solidFill>
            <a:srgbClr val="DEDEDE"/>
          </a:solidFill>
          <a:latin typeface="Calibri" pitchFamily="34" charset="0"/>
          <a:cs typeface="Lucida Sans Unicode" pitchFamily="34" charset="0"/>
        </a:defRPr>
      </a:lvl7pPr>
      <a:lvl8pPr marL="1371600" algn="l" defTabSz="449263" rtl="0" eaLnBrk="0" fontAlgn="base" hangingPunct="0">
        <a:spcBef>
          <a:spcPct val="0"/>
        </a:spcBef>
        <a:spcAft>
          <a:spcPct val="0"/>
        </a:spcAft>
        <a:defRPr sz="5000">
          <a:solidFill>
            <a:srgbClr val="DEDEDE"/>
          </a:solidFill>
          <a:latin typeface="Calibri" pitchFamily="34" charset="0"/>
          <a:cs typeface="Lucida Sans Unicode" pitchFamily="34" charset="0"/>
        </a:defRPr>
      </a:lvl8pPr>
      <a:lvl9pPr marL="1828800" algn="l" defTabSz="449263" rtl="0" eaLnBrk="0" fontAlgn="base" hangingPunct="0">
        <a:spcBef>
          <a:spcPct val="0"/>
        </a:spcBef>
        <a:spcAft>
          <a:spcPct val="0"/>
        </a:spcAft>
        <a:defRPr sz="5000">
          <a:solidFill>
            <a:srgbClr val="DEDEDE"/>
          </a:solidFill>
          <a:latin typeface="Calibri" pitchFamily="34" charset="0"/>
          <a:cs typeface="Lucida Sans Unicode" pitchFamily="34" charset="0"/>
        </a:defRPr>
      </a:lvl9pPr>
    </p:titleStyle>
    <p:bodyStyle>
      <a:lvl1pPr marL="342900" indent="-342900" algn="l" defTabSz="449263" rtl="0" eaLnBrk="0" fontAlgn="base" hangingPunct="0">
        <a:spcBef>
          <a:spcPts val="65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buChar char="•"/>
        <a:defRPr lang="en-GB" sz="2600">
          <a:solidFill>
            <a:srgbClr val="FFFFFF"/>
          </a:solidFill>
          <a:latin typeface="Constantia"/>
          <a:ea typeface="Lucida Sans Unicode"/>
          <a:cs typeface="Lucida Sans Unicode"/>
        </a:defRPr>
      </a:lvl1pPr>
      <a:lvl2pPr marL="742950" lvl="1" indent="-285750" algn="l" defTabSz="449263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buChar char="–"/>
        <a:defRPr lang="en-GB" sz="2400">
          <a:solidFill>
            <a:srgbClr val="FFFFFF"/>
          </a:solidFill>
          <a:latin typeface="Constantia"/>
          <a:ea typeface="Lucida Sans Unicode"/>
          <a:cs typeface="Lucida Sans Unicode"/>
        </a:defRPr>
      </a:lvl2pPr>
      <a:lvl3pPr marL="1143000" lvl="2" indent="-228600" algn="l" defTabSz="449263" rtl="0" eaLnBrk="0" fontAlgn="base" hangingPunct="0">
        <a:spcBef>
          <a:spcPts val="525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buChar char="•"/>
        <a:defRPr lang="en-GB" sz="2100">
          <a:solidFill>
            <a:srgbClr val="FFFFFF"/>
          </a:solidFill>
          <a:latin typeface="Constantia"/>
          <a:ea typeface="Lucida Sans Unicode"/>
          <a:cs typeface="Lucida Sans Unicode"/>
        </a:defRPr>
      </a:lvl3pPr>
      <a:lvl4pPr marL="1600200" lvl="3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buChar char="–"/>
        <a:defRPr lang="en-GB" sz="2000">
          <a:solidFill>
            <a:srgbClr val="FFFFFF"/>
          </a:solidFill>
          <a:latin typeface="Constantia"/>
          <a:ea typeface="Lucida Sans Unicode"/>
          <a:cs typeface="Lucida Sans Unicode"/>
        </a:defRPr>
      </a:lvl4pPr>
      <a:lvl5pPr marL="2057400" lvl="4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buChar char="»"/>
        <a:defRPr lang="en-GB" sz="2000">
          <a:solidFill>
            <a:srgbClr val="FFFFFF"/>
          </a:solidFill>
          <a:latin typeface="Constantia"/>
          <a:ea typeface="Lucida Sans Unicode"/>
          <a:cs typeface="Lucida Sans Unicode"/>
        </a:defRPr>
      </a:lvl5pPr>
      <a:lvl6pPr marL="2057400" marR="0" lvl="4" indent="-228600" algn="l" defTabSz="449263" rtl="0" fontAlgn="auto" hangingPunct="0">
        <a:lnSpc>
          <a:spcPct val="100000"/>
        </a:lnSpc>
        <a:spcBef>
          <a:spcPts val="500"/>
        </a:spcBef>
        <a:spcAft>
          <a:spcPts val="0"/>
        </a:spcAft>
        <a:buClr>
          <a:srgbClr val="000000"/>
        </a:buClr>
        <a:buSzPct val="100000"/>
        <a:buFont typeface="Times New Roman" pitchFamily="16"/>
        <a:buChar char="»"/>
        <a:tabLst/>
        <a:defRPr lang="en-GB" sz="2000" b="0" i="0" u="none" strike="noStrike" kern="0" cap="none" spc="0" baseline="0">
          <a:solidFill>
            <a:srgbClr val="FFFFFF"/>
          </a:solidFill>
          <a:uFillTx/>
          <a:latin typeface="Constantia"/>
          <a:ea typeface="Lucida Sans Unicode"/>
          <a:cs typeface="Lucida Sans Unicode"/>
        </a:defRPr>
      </a:lvl6pPr>
      <a:lvl7pPr marL="2057400" marR="0" lvl="4" indent="-228600" algn="l" defTabSz="449263" rtl="0" fontAlgn="auto" hangingPunct="0">
        <a:lnSpc>
          <a:spcPct val="100000"/>
        </a:lnSpc>
        <a:spcBef>
          <a:spcPts val="500"/>
        </a:spcBef>
        <a:spcAft>
          <a:spcPts val="0"/>
        </a:spcAft>
        <a:buClr>
          <a:srgbClr val="000000"/>
        </a:buClr>
        <a:buSzPct val="100000"/>
        <a:buFont typeface="Times New Roman" pitchFamily="16"/>
        <a:buChar char="»"/>
        <a:tabLst/>
        <a:defRPr lang="en-GB" sz="2000" b="0" i="0" u="none" strike="noStrike" kern="0" cap="none" spc="0" baseline="0">
          <a:solidFill>
            <a:srgbClr val="FFFFFF"/>
          </a:solidFill>
          <a:uFillTx/>
          <a:latin typeface="Constantia"/>
          <a:ea typeface="Lucida Sans Unicode"/>
          <a:cs typeface="Lucida Sans Unicode"/>
        </a:defRPr>
      </a:lvl7pPr>
      <a:lvl8pPr marL="2057400" marR="0" lvl="4" indent="-228600" algn="l" defTabSz="449263" rtl="0" fontAlgn="auto" hangingPunct="0">
        <a:lnSpc>
          <a:spcPct val="100000"/>
        </a:lnSpc>
        <a:spcBef>
          <a:spcPts val="500"/>
        </a:spcBef>
        <a:spcAft>
          <a:spcPts val="0"/>
        </a:spcAft>
        <a:buClr>
          <a:srgbClr val="000000"/>
        </a:buClr>
        <a:buSzPct val="100000"/>
        <a:buFont typeface="Times New Roman" pitchFamily="16"/>
        <a:buChar char="»"/>
        <a:tabLst/>
        <a:defRPr lang="en-GB" sz="2000" b="0" i="0" u="none" strike="noStrike" kern="0" cap="none" spc="0" baseline="0">
          <a:solidFill>
            <a:srgbClr val="FFFFFF"/>
          </a:solidFill>
          <a:uFillTx/>
          <a:latin typeface="Constantia"/>
          <a:ea typeface="Lucida Sans Unicode"/>
          <a:cs typeface="Lucida Sans Unicode"/>
        </a:defRPr>
      </a:lvl8pPr>
      <a:lvl9pPr marL="2057400" marR="0" lvl="4" indent="-228600" algn="l" defTabSz="449263" rtl="0" fontAlgn="auto" hangingPunct="0">
        <a:lnSpc>
          <a:spcPct val="100000"/>
        </a:lnSpc>
        <a:spcBef>
          <a:spcPts val="500"/>
        </a:spcBef>
        <a:spcAft>
          <a:spcPts val="0"/>
        </a:spcAft>
        <a:buClr>
          <a:srgbClr val="000000"/>
        </a:buClr>
        <a:buSzPct val="100000"/>
        <a:buFont typeface="Times New Roman" pitchFamily="16"/>
        <a:buChar char="»"/>
        <a:tabLst/>
        <a:defRPr lang="en-GB" sz="2000" b="0" i="0" u="none" strike="noStrike" kern="0" cap="none" spc="0" baseline="0">
          <a:solidFill>
            <a:srgbClr val="FFFFFF"/>
          </a:solidFill>
          <a:uFillTx/>
          <a:latin typeface="Constantia"/>
          <a:ea typeface="Lucida Sans Unicode"/>
          <a:cs typeface="Lucida Sans Unicode"/>
        </a:defRPr>
      </a:lvl9pPr>
    </p:bodyStyle>
    <p:otherStyle/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r:link="rId14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AutoShape 1"/>
          <p:cNvSpPr>
            <a:spLocks/>
          </p:cNvSpPr>
          <p:nvPr/>
        </p:nvSpPr>
        <p:spPr bwMode="auto">
          <a:xfrm rot="420008" flipV="1">
            <a:off x="3163888" y="1108075"/>
            <a:ext cx="5257800" cy="4114800"/>
          </a:xfrm>
          <a:custGeom>
            <a:avLst/>
            <a:gdLst>
              <a:gd name="T0" fmla="*/ 2628900 w 5257800"/>
              <a:gd name="T1" fmla="*/ 0 h 4114800"/>
              <a:gd name="T2" fmla="*/ 5257800 w 5257800"/>
              <a:gd name="T3" fmla="*/ 2057400 h 4114800"/>
              <a:gd name="T4" fmla="*/ 2628900 w 5257800"/>
              <a:gd name="T5" fmla="*/ 4114800 h 4114800"/>
              <a:gd name="T6" fmla="*/ 0 w 5257800"/>
              <a:gd name="T7" fmla="*/ 2057400 h 4114800"/>
              <a:gd name="T8" fmla="*/ 5257800 w 5257800"/>
              <a:gd name="T9" fmla="*/ 2057400 h 4114800"/>
              <a:gd name="T10" fmla="*/ 2628900 w 5257800"/>
              <a:gd name="T11" fmla="*/ 4114800 h 4114800"/>
              <a:gd name="T12" fmla="*/ 0 w 5257800"/>
              <a:gd name="T13" fmla="*/ 2057400 h 4114800"/>
              <a:gd name="T14" fmla="*/ 2628900 w 5257800"/>
              <a:gd name="T15" fmla="*/ 0 h 4114800"/>
              <a:gd name="T16" fmla="*/ 17694720 60000 65536"/>
              <a:gd name="T17" fmla="*/ 0 60000 65536"/>
              <a:gd name="T18" fmla="*/ 5898240 60000 65536"/>
              <a:gd name="T19" fmla="*/ 1179648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5257800"/>
              <a:gd name="T25" fmla="*/ 0 h 4114800"/>
              <a:gd name="T26" fmla="*/ 5182785 w 5257800"/>
              <a:gd name="T27" fmla="*/ 4114800 h 41148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5257800" h="4114800">
                <a:moveTo>
                  <a:pt x="0" y="0"/>
                </a:moveTo>
                <a:lnTo>
                  <a:pt x="5107774" y="0"/>
                </a:lnTo>
                <a:lnTo>
                  <a:pt x="5257800" y="150026"/>
                </a:lnTo>
                <a:lnTo>
                  <a:pt x="5257800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 w="3236">
            <a:solidFill>
              <a:srgbClr val="C0C0C0"/>
            </a:solidFill>
            <a:prstDash val="solid"/>
            <a:miter lim="800000"/>
            <a:headEnd/>
            <a:tailEnd/>
          </a:ln>
          <a:effectLst>
            <a:outerShdw dist="38551" dir="7483807" algn="tl" rotWithShape="0">
              <a:srgbClr val="000000">
                <a:alpha val="25040"/>
              </a:srgbClr>
            </a:outerShdw>
          </a:effectLst>
        </p:spPr>
        <p:txBody>
          <a:bodyPr wrap="none" anchor="ctr"/>
          <a:lstStyle/>
          <a:p>
            <a:endParaRPr lang="pt-BR"/>
          </a:p>
        </p:txBody>
      </p:sp>
      <p:sp>
        <p:nvSpPr>
          <p:cNvPr id="3075" name="AutoShape 2"/>
          <p:cNvSpPr>
            <a:spLocks/>
          </p:cNvSpPr>
          <p:nvPr/>
        </p:nvSpPr>
        <p:spPr bwMode="auto">
          <a:xfrm rot="420008" flipV="1">
            <a:off x="8002588" y="5359400"/>
            <a:ext cx="155575" cy="155575"/>
          </a:xfrm>
          <a:custGeom>
            <a:avLst/>
            <a:gdLst>
              <a:gd name="T0" fmla="*/ 77788 w 155575"/>
              <a:gd name="T1" fmla="*/ 0 h 155575"/>
              <a:gd name="T2" fmla="*/ 155575 w 155575"/>
              <a:gd name="T3" fmla="*/ 77788 h 155575"/>
              <a:gd name="T4" fmla="*/ 77788 w 155575"/>
              <a:gd name="T5" fmla="*/ 155575 h 155575"/>
              <a:gd name="T6" fmla="*/ 0 w 155575"/>
              <a:gd name="T7" fmla="*/ 77788 h 155575"/>
              <a:gd name="T8" fmla="*/ 0 w 155575"/>
              <a:gd name="T9" fmla="*/ 0 h 155575"/>
              <a:gd name="T10" fmla="*/ 0 w 155575"/>
              <a:gd name="T11" fmla="*/ 155575 h 155575"/>
              <a:gd name="T12" fmla="*/ 155575 w 155575"/>
              <a:gd name="T13" fmla="*/ 155575 h 155575"/>
              <a:gd name="T14" fmla="*/ 77788 w 155575"/>
              <a:gd name="T15" fmla="*/ 77788 h 155575"/>
              <a:gd name="T16" fmla="*/ 17694720 60000 65536"/>
              <a:gd name="T17" fmla="*/ 0 60000 65536"/>
              <a:gd name="T18" fmla="*/ 5898240 60000 65536"/>
              <a:gd name="T19" fmla="*/ 11796480 60000 65536"/>
              <a:gd name="T20" fmla="*/ 17694720 60000 65536"/>
              <a:gd name="T21" fmla="*/ 5898240 60000 65536"/>
              <a:gd name="T22" fmla="*/ 5898240 60000 65536"/>
              <a:gd name="T23" fmla="*/ 0 60000 65536"/>
              <a:gd name="T24" fmla="*/ 12965 w 155575"/>
              <a:gd name="T25" fmla="*/ 90752 h 155575"/>
              <a:gd name="T26" fmla="*/ 90752 w 155575"/>
              <a:gd name="T27" fmla="*/ 142610 h 155575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155575" h="155575">
                <a:moveTo>
                  <a:pt x="0" y="155575"/>
                </a:moveTo>
                <a:lnTo>
                  <a:pt x="0" y="0"/>
                </a:lnTo>
                <a:lnTo>
                  <a:pt x="155575" y="155575"/>
                </a:lnTo>
                <a:lnTo>
                  <a:pt x="0" y="155575"/>
                </a:lnTo>
                <a:close/>
              </a:path>
            </a:pathLst>
          </a:custGeom>
          <a:solidFill>
            <a:srgbClr val="FFFFFF"/>
          </a:solidFill>
          <a:ln w="12600">
            <a:solidFill>
              <a:srgbClr val="FFFFFF"/>
            </a:solidFill>
            <a:prstDash val="solid"/>
            <a:bevel/>
            <a:headEnd/>
            <a:tailEnd/>
          </a:ln>
          <a:effectLst>
            <a:outerShdw dist="6193" dir="12933809" algn="tl" rotWithShape="0">
              <a:srgbClr val="000000">
                <a:alpha val="47028"/>
              </a:srgbClr>
            </a:outerShdw>
          </a:effectLst>
        </p:spPr>
        <p:txBody>
          <a:bodyPr wrap="none" anchor="ctr"/>
          <a:lstStyle/>
          <a:p>
            <a:endParaRPr lang="pt-BR"/>
          </a:p>
        </p:txBody>
      </p:sp>
      <p:sp>
        <p:nvSpPr>
          <p:cNvPr id="3076" name="AutoShape 3"/>
          <p:cNvSpPr>
            <a:spLocks/>
          </p:cNvSpPr>
          <p:nvPr/>
        </p:nvSpPr>
        <p:spPr bwMode="auto">
          <a:xfrm flipV="1">
            <a:off x="-9525" y="5815013"/>
            <a:ext cx="9163050" cy="1041400"/>
          </a:xfrm>
          <a:custGeom>
            <a:avLst/>
            <a:gdLst>
              <a:gd name="T0" fmla="*/ 2147483647 w 5772"/>
              <a:gd name="T1" fmla="*/ 0 h 656"/>
              <a:gd name="T2" fmla="*/ 2147483647 w 5772"/>
              <a:gd name="T3" fmla="*/ 2147483647 h 656"/>
              <a:gd name="T4" fmla="*/ 2147483647 w 5772"/>
              <a:gd name="T5" fmla="*/ 2147483647 h 656"/>
              <a:gd name="T6" fmla="*/ 0 w 5772"/>
              <a:gd name="T7" fmla="*/ 2147483647 h 656"/>
              <a:gd name="T8" fmla="*/ 2147483647 w 5772"/>
              <a:gd name="T9" fmla="*/ 2147483647 h 656"/>
              <a:gd name="T10" fmla="*/ 2147483647 w 5772"/>
              <a:gd name="T11" fmla="*/ 0 h 656"/>
              <a:gd name="T12" fmla="*/ 2147483647 w 5772"/>
              <a:gd name="T13" fmla="*/ 2147483647 h 656"/>
              <a:gd name="T14" fmla="*/ 2147483647 w 5772"/>
              <a:gd name="T15" fmla="*/ 2147483647 h 656"/>
              <a:gd name="T16" fmla="*/ 2147483647 w 5772"/>
              <a:gd name="T17" fmla="*/ 2147483647 h 656"/>
              <a:gd name="T18" fmla="*/ 2147483647 w 5772"/>
              <a:gd name="T19" fmla="*/ 2147483647 h 656"/>
              <a:gd name="T20" fmla="*/ 2147483647 w 5772"/>
              <a:gd name="T21" fmla="*/ 2147483647 h 656"/>
              <a:gd name="T22" fmla="*/ 0 w 5772"/>
              <a:gd name="T23" fmla="*/ 2147483647 h 656"/>
              <a:gd name="T24" fmla="*/ 2147483647 w 5772"/>
              <a:gd name="T25" fmla="*/ 2147483647 h 656"/>
              <a:gd name="T26" fmla="*/ 17694720 60000 65536"/>
              <a:gd name="T27" fmla="*/ 0 60000 65536"/>
              <a:gd name="T28" fmla="*/ 5898240 60000 65536"/>
              <a:gd name="T29" fmla="*/ 1179648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5772"/>
              <a:gd name="T40" fmla="*/ 0 h 656"/>
              <a:gd name="T41" fmla="*/ 5772 w 5772"/>
              <a:gd name="T42" fmla="*/ 656 h 65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 rotWithShape="0">
            <a:gsLst>
              <a:gs pos="0">
                <a:srgbClr val="2A6066"/>
              </a:gs>
              <a:gs pos="100000">
                <a:srgbClr val="A52FA9">
                  <a:alpha val="45000"/>
                </a:srgbClr>
              </a:gs>
            </a:gsLst>
            <a:lin ang="5400000"/>
          </a:gradFill>
          <a:ln w="9525">
            <a:noFill/>
            <a:prstDash val="solid"/>
            <a:round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3077" name="AutoShape 4"/>
          <p:cNvSpPr>
            <a:spLocks/>
          </p:cNvSpPr>
          <p:nvPr/>
        </p:nvSpPr>
        <p:spPr bwMode="auto">
          <a:xfrm flipV="1">
            <a:off x="4381500" y="6218238"/>
            <a:ext cx="4762500" cy="638175"/>
          </a:xfrm>
          <a:custGeom>
            <a:avLst/>
            <a:gdLst>
              <a:gd name="T0" fmla="*/ 2147483647 w 3000"/>
              <a:gd name="T1" fmla="*/ 0 h 595"/>
              <a:gd name="T2" fmla="*/ 2147483647 w 3000"/>
              <a:gd name="T3" fmla="*/ 2147483647 h 595"/>
              <a:gd name="T4" fmla="*/ 2147483647 w 3000"/>
              <a:gd name="T5" fmla="*/ 2147483647 h 595"/>
              <a:gd name="T6" fmla="*/ 0 w 3000"/>
              <a:gd name="T7" fmla="*/ 2147483647 h 595"/>
              <a:gd name="T8" fmla="*/ 0 w 3000"/>
              <a:gd name="T9" fmla="*/ 0 h 595"/>
              <a:gd name="T10" fmla="*/ 2147483647 w 3000"/>
              <a:gd name="T11" fmla="*/ 2147483647 h 595"/>
              <a:gd name="T12" fmla="*/ 2147483647 w 3000"/>
              <a:gd name="T13" fmla="*/ 2147483647 h 595"/>
              <a:gd name="T14" fmla="*/ 2147483647 w 3000"/>
              <a:gd name="T15" fmla="*/ 2147483647 h 595"/>
              <a:gd name="T16" fmla="*/ 0 w 3000"/>
              <a:gd name="T17" fmla="*/ 0 h 595"/>
              <a:gd name="T18" fmla="*/ 17694720 60000 65536"/>
              <a:gd name="T19" fmla="*/ 0 60000 65536"/>
              <a:gd name="T20" fmla="*/ 5898240 60000 65536"/>
              <a:gd name="T21" fmla="*/ 1179648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3000"/>
              <a:gd name="T28" fmla="*/ 0 h 595"/>
              <a:gd name="T29" fmla="*/ 3000 w 3000"/>
              <a:gd name="T30" fmla="*/ 595 h 595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 rotWithShape="0">
            <a:gsLst>
              <a:gs pos="0">
                <a:srgbClr val="7D2C80"/>
              </a:gs>
              <a:gs pos="100000">
                <a:srgbClr val="2E7A81">
                  <a:alpha val="45000"/>
                </a:srgbClr>
              </a:gs>
            </a:gsLst>
            <a:lin ang="5400000"/>
          </a:gradFill>
          <a:ln w="9525">
            <a:noFill/>
            <a:prstDash val="solid"/>
            <a:round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3078" name="Rectangle 5"/>
          <p:cNvSpPr txBox="1">
            <a:spLocks noGrp="1"/>
          </p:cNvSpPr>
          <p:nvPr>
            <p:ph type="title"/>
          </p:nvPr>
        </p:nvSpPr>
        <p:spPr bwMode="auto">
          <a:xfrm>
            <a:off x="457200" y="276225"/>
            <a:ext cx="8228013" cy="1568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6798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Clique para editar o formato do texto do título</a:t>
            </a:r>
          </a:p>
        </p:txBody>
      </p:sp>
      <p:sp>
        <p:nvSpPr>
          <p:cNvPr id="3079" name="Rectangle 6"/>
          <p:cNvSpPr txBox="1">
            <a:spLocks noGrp="1"/>
          </p:cNvSpPr>
          <p:nvPr>
            <p:ph type="body" idx="1"/>
          </p:nvPr>
        </p:nvSpPr>
        <p:spPr bwMode="auto">
          <a:xfrm>
            <a:off x="457200" y="1935163"/>
            <a:ext cx="8228013" cy="4387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0004" tIns="46798" rIns="90004" bIns="4679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Clique para editar o formato do texto da estrutura de tópicos</a:t>
            </a:r>
          </a:p>
          <a:p>
            <a:pPr lvl="1"/>
            <a:r>
              <a:rPr lang="en-GB" smtClean="0"/>
              <a:t>2º Nível da estrutura de tópicos</a:t>
            </a:r>
          </a:p>
          <a:p>
            <a:pPr lvl="2"/>
            <a:r>
              <a:rPr lang="en-GB" smtClean="0"/>
              <a:t>3º Nível da estrutura de tópicos</a:t>
            </a:r>
          </a:p>
          <a:p>
            <a:pPr lvl="3"/>
            <a:r>
              <a:rPr lang="en-GB" smtClean="0"/>
              <a:t>4º Nível da estrutura de tópicos</a:t>
            </a:r>
          </a:p>
          <a:p>
            <a:pPr lvl="4"/>
            <a:r>
              <a:rPr lang="en-GB" smtClean="0"/>
              <a:t>5º Nível da estrutura de tópicos</a:t>
            </a:r>
          </a:p>
          <a:p>
            <a:pPr lvl="4"/>
            <a:r>
              <a:rPr lang="en-GB" smtClean="0"/>
              <a:t>6º Nível da estrutura de tópicos</a:t>
            </a:r>
          </a:p>
          <a:p>
            <a:pPr lvl="4"/>
            <a:r>
              <a:rPr lang="en-GB" smtClean="0"/>
              <a:t>7º Nível da estrutura de tópicos</a:t>
            </a:r>
          </a:p>
          <a:p>
            <a:pPr lvl="4"/>
            <a:r>
              <a:rPr lang="en-GB" smtClean="0"/>
              <a:t>8º Nível da estrutura de tópicos</a:t>
            </a:r>
          </a:p>
          <a:p>
            <a:pPr lvl="4"/>
            <a:r>
              <a:rPr lang="en-GB" smtClean="0"/>
              <a:t>9º Nível da estrutura de tópicos</a:t>
            </a:r>
          </a:p>
        </p:txBody>
      </p:sp>
      <p:sp>
        <p:nvSpPr>
          <p:cNvPr id="8" name="Rectangle 7"/>
          <p:cNvSpPr txBox="1">
            <a:spLocks noGrp="1"/>
          </p:cNvSpPr>
          <p:nvPr>
            <p:ph type="dt" sz="half" idx="2"/>
          </p:nvPr>
        </p:nvSpPr>
        <p:spPr>
          <a:xfrm>
            <a:off x="457200" y="6356350"/>
            <a:ext cx="2132013" cy="363538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3F4052"/>
                </a:solidFill>
                <a:latin typeface="Constantia" pitchFamily="18" charset="0"/>
                <a:ea typeface="Lucida Sans Unicode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3081" name="Text Box 8"/>
          <p:cNvSpPr txBox="1">
            <a:spLocks noChangeArrowheads="1"/>
          </p:cNvSpPr>
          <p:nvPr/>
        </p:nvSpPr>
        <p:spPr bwMode="auto">
          <a:xfrm>
            <a:off x="2667000" y="6354763"/>
            <a:ext cx="33528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defTabSz="449263"/>
            <a:endParaRPr lang="pt-BR">
              <a:solidFill>
                <a:srgbClr val="FFFFFF"/>
              </a:solidFill>
            </a:endParaRPr>
          </a:p>
        </p:txBody>
      </p:sp>
      <p:sp>
        <p:nvSpPr>
          <p:cNvPr id="10" name="Rectangle 9"/>
          <p:cNvSpPr txBox="1">
            <a:spLocks noGrp="1"/>
          </p:cNvSpPr>
          <p:nvPr>
            <p:ph type="sldNum" sz="quarter" idx="4"/>
          </p:nvPr>
        </p:nvSpPr>
        <p:spPr>
          <a:xfrm>
            <a:off x="8077200" y="6356350"/>
            <a:ext cx="608013" cy="363538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3F4052"/>
                </a:solidFill>
                <a:latin typeface="Constantia" pitchFamily="18" charset="0"/>
                <a:ea typeface="Lucida Sans Unicode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C64BE53B-4123-4257-AEE4-C369379FAF86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279" r:id="rId1"/>
    <p:sldLayoutId id="2147484280" r:id="rId2"/>
    <p:sldLayoutId id="2147484281" r:id="rId3"/>
    <p:sldLayoutId id="2147484282" r:id="rId4"/>
    <p:sldLayoutId id="2147484283" r:id="rId5"/>
    <p:sldLayoutId id="2147484284" r:id="rId6"/>
    <p:sldLayoutId id="2147484285" r:id="rId7"/>
    <p:sldLayoutId id="2147484286" r:id="rId8"/>
    <p:sldLayoutId id="2147484287" r:id="rId9"/>
    <p:sldLayoutId id="2147484288" r:id="rId10"/>
    <p:sldLayoutId id="2147484289" r:id="rId11"/>
  </p:sldLayoutIdLst>
  <p:transition/>
  <p:txStyles>
    <p:titleStyle>
      <a:lvl1pPr algn="l" defTabSz="449263" rtl="0" eaLnBrk="0" fontAlgn="base" hangingPunct="0">
        <a:spcBef>
          <a:spcPct val="0"/>
        </a:spcBef>
        <a:spcAft>
          <a:spcPct val="0"/>
        </a:spcAft>
        <a:defRPr lang="en-GB" sz="5000">
          <a:solidFill>
            <a:srgbClr val="424456"/>
          </a:solidFill>
          <a:latin typeface="Calibri"/>
          <a:ea typeface="Lucida Sans Unicode"/>
          <a:cs typeface="Lucida Sans Unicode"/>
        </a:defRPr>
      </a:lvl1pPr>
      <a:lvl2pPr algn="l" defTabSz="449263" rtl="0" eaLnBrk="0" fontAlgn="base" hangingPunct="0">
        <a:spcBef>
          <a:spcPct val="0"/>
        </a:spcBef>
        <a:spcAft>
          <a:spcPct val="0"/>
        </a:spcAft>
        <a:defRPr sz="5000">
          <a:solidFill>
            <a:srgbClr val="424456"/>
          </a:solidFill>
          <a:latin typeface="Calibri" pitchFamily="34" charset="0"/>
          <a:ea typeface="Lucida Sans Unicode" pitchFamily="34" charset="0"/>
          <a:cs typeface="Lucida Sans Unicode" pitchFamily="34" charset="0"/>
        </a:defRPr>
      </a:lvl2pPr>
      <a:lvl3pPr algn="l" defTabSz="449263" rtl="0" eaLnBrk="0" fontAlgn="base" hangingPunct="0">
        <a:spcBef>
          <a:spcPct val="0"/>
        </a:spcBef>
        <a:spcAft>
          <a:spcPct val="0"/>
        </a:spcAft>
        <a:defRPr sz="5000">
          <a:solidFill>
            <a:srgbClr val="424456"/>
          </a:solidFill>
          <a:latin typeface="Calibri" pitchFamily="34" charset="0"/>
          <a:ea typeface="Lucida Sans Unicode" pitchFamily="34" charset="0"/>
          <a:cs typeface="Lucida Sans Unicode" pitchFamily="34" charset="0"/>
        </a:defRPr>
      </a:lvl3pPr>
      <a:lvl4pPr algn="l" defTabSz="449263" rtl="0" eaLnBrk="0" fontAlgn="base" hangingPunct="0">
        <a:spcBef>
          <a:spcPct val="0"/>
        </a:spcBef>
        <a:spcAft>
          <a:spcPct val="0"/>
        </a:spcAft>
        <a:defRPr sz="5000">
          <a:solidFill>
            <a:srgbClr val="424456"/>
          </a:solidFill>
          <a:latin typeface="Calibri" pitchFamily="34" charset="0"/>
          <a:ea typeface="Lucida Sans Unicode" pitchFamily="34" charset="0"/>
          <a:cs typeface="Lucida Sans Unicode" pitchFamily="34" charset="0"/>
        </a:defRPr>
      </a:lvl4pPr>
      <a:lvl5pPr algn="l" defTabSz="449263" rtl="0" eaLnBrk="0" fontAlgn="base" hangingPunct="0">
        <a:spcBef>
          <a:spcPct val="0"/>
        </a:spcBef>
        <a:spcAft>
          <a:spcPct val="0"/>
        </a:spcAft>
        <a:defRPr sz="5000">
          <a:solidFill>
            <a:srgbClr val="424456"/>
          </a:solidFill>
          <a:latin typeface="Calibri" pitchFamily="34" charset="0"/>
          <a:ea typeface="Lucida Sans Unicode" pitchFamily="34" charset="0"/>
          <a:cs typeface="Lucida Sans Unicode" pitchFamily="34" charset="0"/>
        </a:defRPr>
      </a:lvl5pPr>
      <a:lvl6pPr marL="457200" algn="l" defTabSz="449263" rtl="0" eaLnBrk="0" fontAlgn="base" hangingPunct="0">
        <a:spcBef>
          <a:spcPct val="0"/>
        </a:spcBef>
        <a:spcAft>
          <a:spcPct val="0"/>
        </a:spcAft>
        <a:defRPr sz="5000">
          <a:solidFill>
            <a:srgbClr val="424456"/>
          </a:solidFill>
          <a:latin typeface="Calibri" pitchFamily="34" charset="0"/>
          <a:cs typeface="Lucida Sans Unicode" pitchFamily="34" charset="0"/>
        </a:defRPr>
      </a:lvl6pPr>
      <a:lvl7pPr marL="914400" algn="l" defTabSz="449263" rtl="0" eaLnBrk="0" fontAlgn="base" hangingPunct="0">
        <a:spcBef>
          <a:spcPct val="0"/>
        </a:spcBef>
        <a:spcAft>
          <a:spcPct val="0"/>
        </a:spcAft>
        <a:defRPr sz="5000">
          <a:solidFill>
            <a:srgbClr val="424456"/>
          </a:solidFill>
          <a:latin typeface="Calibri" pitchFamily="34" charset="0"/>
          <a:cs typeface="Lucida Sans Unicode" pitchFamily="34" charset="0"/>
        </a:defRPr>
      </a:lvl7pPr>
      <a:lvl8pPr marL="1371600" algn="l" defTabSz="449263" rtl="0" eaLnBrk="0" fontAlgn="base" hangingPunct="0">
        <a:spcBef>
          <a:spcPct val="0"/>
        </a:spcBef>
        <a:spcAft>
          <a:spcPct val="0"/>
        </a:spcAft>
        <a:defRPr sz="5000">
          <a:solidFill>
            <a:srgbClr val="424456"/>
          </a:solidFill>
          <a:latin typeface="Calibri" pitchFamily="34" charset="0"/>
          <a:cs typeface="Lucida Sans Unicode" pitchFamily="34" charset="0"/>
        </a:defRPr>
      </a:lvl8pPr>
      <a:lvl9pPr marL="1828800" algn="l" defTabSz="449263" rtl="0" eaLnBrk="0" fontAlgn="base" hangingPunct="0">
        <a:spcBef>
          <a:spcPct val="0"/>
        </a:spcBef>
        <a:spcAft>
          <a:spcPct val="0"/>
        </a:spcAft>
        <a:defRPr sz="5000">
          <a:solidFill>
            <a:srgbClr val="424456"/>
          </a:solidFill>
          <a:latin typeface="Calibri" pitchFamily="34" charset="0"/>
          <a:cs typeface="Lucida Sans Unicode" pitchFamily="34" charset="0"/>
        </a:defRPr>
      </a:lvl9pPr>
    </p:titleStyle>
    <p:bodyStyle>
      <a:lvl1pPr marL="342900" indent="-342900" algn="l" defTabSz="449263" rtl="0" eaLnBrk="0" fontAlgn="base" hangingPunct="0">
        <a:spcBef>
          <a:spcPts val="65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buChar char="•"/>
        <a:defRPr lang="en-GB" sz="2600">
          <a:solidFill>
            <a:srgbClr val="000000"/>
          </a:solidFill>
          <a:latin typeface="Constantia"/>
          <a:ea typeface="Lucida Sans Unicode"/>
          <a:cs typeface="Lucida Sans Unicode"/>
        </a:defRPr>
      </a:lvl1pPr>
      <a:lvl2pPr marL="742950" lvl="1" indent="-285750" algn="l" defTabSz="449263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buChar char="–"/>
        <a:defRPr lang="en-GB" sz="2400">
          <a:solidFill>
            <a:srgbClr val="000000"/>
          </a:solidFill>
          <a:latin typeface="Constantia"/>
          <a:ea typeface="Lucida Sans Unicode"/>
          <a:cs typeface="Lucida Sans Unicode"/>
        </a:defRPr>
      </a:lvl2pPr>
      <a:lvl3pPr marL="1143000" lvl="2" indent="-228600" algn="l" defTabSz="449263" rtl="0" eaLnBrk="0" fontAlgn="base" hangingPunct="0">
        <a:spcBef>
          <a:spcPts val="525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buChar char="•"/>
        <a:defRPr lang="en-GB" sz="2100">
          <a:solidFill>
            <a:srgbClr val="000000"/>
          </a:solidFill>
          <a:latin typeface="Constantia"/>
          <a:ea typeface="Lucida Sans Unicode"/>
          <a:cs typeface="Lucida Sans Unicode"/>
        </a:defRPr>
      </a:lvl3pPr>
      <a:lvl4pPr marL="1600200" lvl="3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buChar char="–"/>
        <a:defRPr lang="en-GB" sz="2000">
          <a:solidFill>
            <a:srgbClr val="000000"/>
          </a:solidFill>
          <a:latin typeface="Constantia"/>
          <a:ea typeface="Lucida Sans Unicode"/>
          <a:cs typeface="Lucida Sans Unicode"/>
        </a:defRPr>
      </a:lvl4pPr>
      <a:lvl5pPr marL="2057400" lvl="4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buChar char="»"/>
        <a:defRPr lang="en-GB" sz="2000">
          <a:solidFill>
            <a:srgbClr val="000000"/>
          </a:solidFill>
          <a:latin typeface="Constantia"/>
          <a:ea typeface="Lucida Sans Unicode"/>
          <a:cs typeface="Lucida Sans Unicode"/>
        </a:defRPr>
      </a:lvl5pPr>
      <a:lvl6pPr marL="2057400" marR="0" lvl="4" indent="-228600" algn="l" defTabSz="449263" rtl="0" fontAlgn="auto" hangingPunct="0">
        <a:lnSpc>
          <a:spcPct val="100000"/>
        </a:lnSpc>
        <a:spcBef>
          <a:spcPts val="500"/>
        </a:spcBef>
        <a:spcAft>
          <a:spcPts val="0"/>
        </a:spcAft>
        <a:buClr>
          <a:srgbClr val="000000"/>
        </a:buClr>
        <a:buSzPct val="100000"/>
        <a:buFont typeface="Times New Roman" pitchFamily="16"/>
        <a:buChar char="»"/>
        <a:tabLst/>
        <a:defRPr lang="en-GB" sz="2000" b="0" i="0" u="none" strike="noStrike" kern="0" cap="none" spc="0" baseline="0">
          <a:solidFill>
            <a:srgbClr val="000000"/>
          </a:solidFill>
          <a:uFillTx/>
          <a:latin typeface="Constantia"/>
          <a:ea typeface="Lucida Sans Unicode"/>
          <a:cs typeface="Lucida Sans Unicode"/>
        </a:defRPr>
      </a:lvl6pPr>
      <a:lvl7pPr marL="2057400" marR="0" lvl="4" indent="-228600" algn="l" defTabSz="449263" rtl="0" fontAlgn="auto" hangingPunct="0">
        <a:lnSpc>
          <a:spcPct val="100000"/>
        </a:lnSpc>
        <a:spcBef>
          <a:spcPts val="500"/>
        </a:spcBef>
        <a:spcAft>
          <a:spcPts val="0"/>
        </a:spcAft>
        <a:buClr>
          <a:srgbClr val="000000"/>
        </a:buClr>
        <a:buSzPct val="100000"/>
        <a:buFont typeface="Times New Roman" pitchFamily="16"/>
        <a:buChar char="»"/>
        <a:tabLst/>
        <a:defRPr lang="en-GB" sz="2000" b="0" i="0" u="none" strike="noStrike" kern="0" cap="none" spc="0" baseline="0">
          <a:solidFill>
            <a:srgbClr val="000000"/>
          </a:solidFill>
          <a:uFillTx/>
          <a:latin typeface="Constantia"/>
          <a:ea typeface="Lucida Sans Unicode"/>
          <a:cs typeface="Lucida Sans Unicode"/>
        </a:defRPr>
      </a:lvl7pPr>
      <a:lvl8pPr marL="2057400" marR="0" lvl="4" indent="-228600" algn="l" defTabSz="449263" rtl="0" fontAlgn="auto" hangingPunct="0">
        <a:lnSpc>
          <a:spcPct val="100000"/>
        </a:lnSpc>
        <a:spcBef>
          <a:spcPts val="500"/>
        </a:spcBef>
        <a:spcAft>
          <a:spcPts val="0"/>
        </a:spcAft>
        <a:buClr>
          <a:srgbClr val="000000"/>
        </a:buClr>
        <a:buSzPct val="100000"/>
        <a:buFont typeface="Times New Roman" pitchFamily="16"/>
        <a:buChar char="»"/>
        <a:tabLst/>
        <a:defRPr lang="en-GB" sz="2000" b="0" i="0" u="none" strike="noStrike" kern="0" cap="none" spc="0" baseline="0">
          <a:solidFill>
            <a:srgbClr val="000000"/>
          </a:solidFill>
          <a:uFillTx/>
          <a:latin typeface="Constantia"/>
          <a:ea typeface="Lucida Sans Unicode"/>
          <a:cs typeface="Lucida Sans Unicode"/>
        </a:defRPr>
      </a:lvl8pPr>
      <a:lvl9pPr marL="2057400" marR="0" lvl="4" indent="-228600" algn="l" defTabSz="449263" rtl="0" fontAlgn="auto" hangingPunct="0">
        <a:lnSpc>
          <a:spcPct val="100000"/>
        </a:lnSpc>
        <a:spcBef>
          <a:spcPts val="500"/>
        </a:spcBef>
        <a:spcAft>
          <a:spcPts val="0"/>
        </a:spcAft>
        <a:buClr>
          <a:srgbClr val="000000"/>
        </a:buClr>
        <a:buSzPct val="100000"/>
        <a:buFont typeface="Times New Roman" pitchFamily="16"/>
        <a:buChar char="»"/>
        <a:tabLst/>
        <a:defRPr lang="en-GB" sz="2000" b="0" i="0" u="none" strike="noStrike" kern="0" cap="none" spc="0" baseline="0">
          <a:solidFill>
            <a:srgbClr val="000000"/>
          </a:solidFill>
          <a:uFillTx/>
          <a:latin typeface="Constantia"/>
          <a:ea typeface="Lucida Sans Unicode"/>
          <a:cs typeface="Lucida Sans Unicode"/>
        </a:defRPr>
      </a:lvl9pPr>
    </p:bodyStyle>
    <p:otherStyle/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3" r:link="rId14" cstate="print"/>
          <a:tile sx="64987" sy="64987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Forma livre 6"/>
          <p:cNvSpPr>
            <a:spLocks/>
          </p:cNvSpPr>
          <p:nvPr/>
        </p:nvSpPr>
        <p:spPr bwMode="auto">
          <a:xfrm>
            <a:off x="-9525" y="-7938"/>
            <a:ext cx="9163050" cy="1041401"/>
          </a:xfrm>
          <a:custGeom>
            <a:avLst/>
            <a:gdLst>
              <a:gd name="T0" fmla="*/ 2147483647 w 5772"/>
              <a:gd name="T1" fmla="*/ 0 h 656"/>
              <a:gd name="T2" fmla="*/ 2147483647 w 5772"/>
              <a:gd name="T3" fmla="*/ 2147483647 h 656"/>
              <a:gd name="T4" fmla="*/ 2147483647 w 5772"/>
              <a:gd name="T5" fmla="*/ 2147483647 h 656"/>
              <a:gd name="T6" fmla="*/ 0 w 5772"/>
              <a:gd name="T7" fmla="*/ 2147483647 h 656"/>
              <a:gd name="T8" fmla="*/ 2147483647 w 5772"/>
              <a:gd name="T9" fmla="*/ 2147483647 h 656"/>
              <a:gd name="T10" fmla="*/ 2147483647 w 5772"/>
              <a:gd name="T11" fmla="*/ 0 h 656"/>
              <a:gd name="T12" fmla="*/ 2147483647 w 5772"/>
              <a:gd name="T13" fmla="*/ 2147483647 h 656"/>
              <a:gd name="T14" fmla="*/ 2147483647 w 5772"/>
              <a:gd name="T15" fmla="*/ 2147483647 h 656"/>
              <a:gd name="T16" fmla="*/ 2147483647 w 5772"/>
              <a:gd name="T17" fmla="*/ 2147483647 h 656"/>
              <a:gd name="T18" fmla="*/ 2147483647 w 5772"/>
              <a:gd name="T19" fmla="*/ 2147483647 h 656"/>
              <a:gd name="T20" fmla="*/ 2147483647 w 5772"/>
              <a:gd name="T21" fmla="*/ 2147483647 h 656"/>
              <a:gd name="T22" fmla="*/ 0 w 5772"/>
              <a:gd name="T23" fmla="*/ 2147483647 h 656"/>
              <a:gd name="T24" fmla="*/ 2147483647 w 5772"/>
              <a:gd name="T25" fmla="*/ 2147483647 h 656"/>
              <a:gd name="T26" fmla="*/ 17694720 60000 65536"/>
              <a:gd name="T27" fmla="*/ 0 60000 65536"/>
              <a:gd name="T28" fmla="*/ 5898240 60000 65536"/>
              <a:gd name="T29" fmla="*/ 1179648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5772"/>
              <a:gd name="T40" fmla="*/ 0 h 656"/>
              <a:gd name="T41" fmla="*/ 5772 w 5772"/>
              <a:gd name="T42" fmla="*/ 656 h 65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 rotWithShape="0">
            <a:gsLst>
              <a:gs pos="0">
                <a:srgbClr val="2A6066">
                  <a:alpha val="45000"/>
                </a:srgbClr>
              </a:gs>
              <a:gs pos="100000">
                <a:srgbClr val="A52FA9">
                  <a:alpha val="54999"/>
                </a:srgbClr>
              </a:gs>
            </a:gsLst>
            <a:lin ang="5400000"/>
          </a:gradFill>
          <a:ln w="9525">
            <a:noFill/>
            <a:prstDash val="solid"/>
            <a:round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4099" name="Forma livre 7"/>
          <p:cNvSpPr>
            <a:spLocks/>
          </p:cNvSpPr>
          <p:nvPr/>
        </p:nvSpPr>
        <p:spPr bwMode="auto">
          <a:xfrm>
            <a:off x="4381500" y="-7938"/>
            <a:ext cx="4762500" cy="638176"/>
          </a:xfrm>
          <a:custGeom>
            <a:avLst/>
            <a:gdLst>
              <a:gd name="T0" fmla="*/ 2147483647 w 3000"/>
              <a:gd name="T1" fmla="*/ 0 h 595"/>
              <a:gd name="T2" fmla="*/ 2147483647 w 3000"/>
              <a:gd name="T3" fmla="*/ 2147483647 h 595"/>
              <a:gd name="T4" fmla="*/ 2147483647 w 3000"/>
              <a:gd name="T5" fmla="*/ 2147483647 h 595"/>
              <a:gd name="T6" fmla="*/ 0 w 3000"/>
              <a:gd name="T7" fmla="*/ 2147483647 h 595"/>
              <a:gd name="T8" fmla="*/ 0 w 3000"/>
              <a:gd name="T9" fmla="*/ 0 h 595"/>
              <a:gd name="T10" fmla="*/ 2147483647 w 3000"/>
              <a:gd name="T11" fmla="*/ 2147483647 h 595"/>
              <a:gd name="T12" fmla="*/ 2147483647 w 3000"/>
              <a:gd name="T13" fmla="*/ 2147483647 h 595"/>
              <a:gd name="T14" fmla="*/ 2147483647 w 3000"/>
              <a:gd name="T15" fmla="*/ 2147483647 h 595"/>
              <a:gd name="T16" fmla="*/ 0 w 3000"/>
              <a:gd name="T17" fmla="*/ 0 h 595"/>
              <a:gd name="T18" fmla="*/ 17694720 60000 65536"/>
              <a:gd name="T19" fmla="*/ 0 60000 65536"/>
              <a:gd name="T20" fmla="*/ 5898240 60000 65536"/>
              <a:gd name="T21" fmla="*/ 1179648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3000"/>
              <a:gd name="T28" fmla="*/ 0 h 595"/>
              <a:gd name="T29" fmla="*/ 3000 w 3000"/>
              <a:gd name="T30" fmla="*/ 595 h 595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 rotWithShape="0">
            <a:gsLst>
              <a:gs pos="0">
                <a:srgbClr val="7D2C80">
                  <a:alpha val="29999"/>
                </a:srgbClr>
              </a:gs>
              <a:gs pos="100000">
                <a:srgbClr val="2E7A81">
                  <a:alpha val="45000"/>
                </a:srgbClr>
              </a:gs>
            </a:gsLst>
            <a:lin ang="5400000"/>
          </a:gradFill>
          <a:ln w="9525">
            <a:noFill/>
            <a:prstDash val="solid"/>
            <a:round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4100" name="Espaço Reservado para Título 8"/>
          <p:cNvSpPr txBox="1">
            <a:spLocks noGrp="1"/>
          </p:cNvSpPr>
          <p:nvPr>
            <p:ph type="title"/>
          </p:nvPr>
        </p:nvSpPr>
        <p:spPr bwMode="auto">
          <a:xfrm>
            <a:off x="457200" y="70485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pt-BR" smtClean="0"/>
              <a:t>Clique para editar o estilo do título mestre</a:t>
            </a:r>
            <a:endParaRPr lang="en-US" smtClean="0"/>
          </a:p>
        </p:txBody>
      </p:sp>
      <p:sp>
        <p:nvSpPr>
          <p:cNvPr id="4101" name="Espaço Reservado para Texto 29"/>
          <p:cNvSpPr txBox="1">
            <a:spLocks noGrp="1"/>
          </p:cNvSpPr>
          <p:nvPr>
            <p:ph type="body" idx="1"/>
          </p:nvPr>
        </p:nvSpPr>
        <p:spPr bwMode="auto">
          <a:xfrm>
            <a:off x="457200" y="1935163"/>
            <a:ext cx="8229600" cy="438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smtClean="0"/>
          </a:p>
        </p:txBody>
      </p:sp>
      <p:sp>
        <p:nvSpPr>
          <p:cNvPr id="6" name="Espaço Reservado para Data 9"/>
          <p:cNvSpPr txBox="1"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3F4052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Espaço Reservado para Rodapé 21"/>
          <p:cNvSpPr txBox="1"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3F4052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Espaço Reservado para Número de Slide 17"/>
          <p:cNvSpPr txBox="1"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3F4052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8537EF2B-994C-4F09-82D5-A7BA88027BC3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  <p:grpSp>
        <p:nvGrpSpPr>
          <p:cNvPr id="4105" name="Grupo 1"/>
          <p:cNvGrpSpPr>
            <a:grpSpLocks/>
          </p:cNvGrpSpPr>
          <p:nvPr/>
        </p:nvGrpSpPr>
        <p:grpSpPr bwMode="auto">
          <a:xfrm>
            <a:off x="-19050" y="203200"/>
            <a:ext cx="9180513" cy="647700"/>
            <a:chOff x="-19055" y="203198"/>
            <a:chExt cx="9180510" cy="647696"/>
          </a:xfrm>
        </p:grpSpPr>
        <p:sp>
          <p:nvSpPr>
            <p:cNvPr id="4106" name="Forma livre 11"/>
            <p:cNvSpPr>
              <a:spLocks/>
            </p:cNvSpPr>
            <p:nvPr/>
          </p:nvSpPr>
          <p:spPr bwMode="auto">
            <a:xfrm rot="-164308">
              <a:off x="-19055" y="203198"/>
              <a:ext cx="9163047" cy="647696"/>
            </a:xfrm>
            <a:custGeom>
              <a:avLst/>
              <a:gdLst>
                <a:gd name="T0" fmla="*/ 2147483647 w 5772"/>
                <a:gd name="T1" fmla="*/ 0 h 1055"/>
                <a:gd name="T2" fmla="*/ 2147483647 w 5772"/>
                <a:gd name="T3" fmla="*/ 2147483647 h 1055"/>
                <a:gd name="T4" fmla="*/ 2147483647 w 5772"/>
                <a:gd name="T5" fmla="*/ 2147483647 h 1055"/>
                <a:gd name="T6" fmla="*/ 0 w 5772"/>
                <a:gd name="T7" fmla="*/ 2147483647 h 1055"/>
                <a:gd name="T8" fmla="*/ 0 w 5772"/>
                <a:gd name="T9" fmla="*/ 2147483647 h 1055"/>
                <a:gd name="T10" fmla="*/ 2147483647 w 5772"/>
                <a:gd name="T11" fmla="*/ 2147483647 h 1055"/>
                <a:gd name="T12" fmla="*/ 2147483647 w 5772"/>
                <a:gd name="T13" fmla="*/ 2147483647 h 1055"/>
                <a:gd name="T14" fmla="*/ 2147483647 w 5772"/>
                <a:gd name="T15" fmla="*/ 0 h 1055"/>
                <a:gd name="T16" fmla="*/ 17694720 60000 65536"/>
                <a:gd name="T17" fmla="*/ 0 60000 65536"/>
                <a:gd name="T18" fmla="*/ 5898240 60000 65536"/>
                <a:gd name="T19" fmla="*/ 1179648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5772"/>
                <a:gd name="T25" fmla="*/ 0 h 1055"/>
                <a:gd name="T26" fmla="*/ 5772 w 5772"/>
                <a:gd name="T27" fmla="*/ 1055 h 1055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9">
              <a:solidFill>
                <a:srgbClr val="3A7075">
                  <a:alpha val="56078"/>
                </a:srgb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4107" name="Forma livre 12"/>
            <p:cNvSpPr>
              <a:spLocks/>
            </p:cNvSpPr>
            <p:nvPr/>
          </p:nvSpPr>
          <p:spPr bwMode="auto">
            <a:xfrm rot="-164308">
              <a:off x="-14293" y="276223"/>
              <a:ext cx="9175748" cy="528635"/>
            </a:xfrm>
            <a:custGeom>
              <a:avLst/>
              <a:gdLst>
                <a:gd name="T0" fmla="*/ 2147483647 w 5766"/>
                <a:gd name="T1" fmla="*/ 0 h 854"/>
                <a:gd name="T2" fmla="*/ 2147483647 w 5766"/>
                <a:gd name="T3" fmla="*/ 2147483647 h 854"/>
                <a:gd name="T4" fmla="*/ 2147483647 w 5766"/>
                <a:gd name="T5" fmla="*/ 2147483647 h 854"/>
                <a:gd name="T6" fmla="*/ 0 w 5766"/>
                <a:gd name="T7" fmla="*/ 2147483647 h 854"/>
                <a:gd name="T8" fmla="*/ 0 w 5766"/>
                <a:gd name="T9" fmla="*/ 2147483647 h 854"/>
                <a:gd name="T10" fmla="*/ 2147483647 w 5766"/>
                <a:gd name="T11" fmla="*/ 2147483647 h 854"/>
                <a:gd name="T12" fmla="*/ 2147483647 w 5766"/>
                <a:gd name="T13" fmla="*/ 2147483647 h 854"/>
                <a:gd name="T14" fmla="*/ 2147483647 w 5766"/>
                <a:gd name="T15" fmla="*/ 0 h 854"/>
                <a:gd name="T16" fmla="*/ 17694720 60000 65536"/>
                <a:gd name="T17" fmla="*/ 0 60000 65536"/>
                <a:gd name="T18" fmla="*/ 5898240 60000 65536"/>
                <a:gd name="T19" fmla="*/ 1179648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5766"/>
                <a:gd name="T25" fmla="*/ 0 h 854"/>
                <a:gd name="T26" fmla="*/ 5766 w 5766"/>
                <a:gd name="T27" fmla="*/ 854 h 854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8">
              <a:solidFill>
                <a:srgbClr val="438086">
                  <a:alpha val="56078"/>
                </a:srgb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4290" r:id="rId1"/>
    <p:sldLayoutId id="2147484291" r:id="rId2"/>
    <p:sldLayoutId id="2147484292" r:id="rId3"/>
    <p:sldLayoutId id="2147484293" r:id="rId4"/>
    <p:sldLayoutId id="2147484294" r:id="rId5"/>
    <p:sldLayoutId id="2147484295" r:id="rId6"/>
    <p:sldLayoutId id="2147484296" r:id="rId7"/>
    <p:sldLayoutId id="2147484297" r:id="rId8"/>
    <p:sldLayoutId id="2147484298" r:id="rId9"/>
    <p:sldLayoutId id="2147484299" r:id="rId10"/>
    <p:sldLayoutId id="2147484300" r:id="rId11"/>
  </p:sldLayoutIdLst>
  <p:transition/>
  <p:txStyles>
    <p:titleStyle>
      <a:lvl1pPr algn="l" rtl="0" eaLnBrk="0" fontAlgn="base" hangingPunct="0">
        <a:spcBef>
          <a:spcPct val="0"/>
        </a:spcBef>
        <a:spcAft>
          <a:spcPct val="0"/>
        </a:spcAft>
        <a:defRPr lang="pt-BR" sz="5000" kern="1200">
          <a:solidFill>
            <a:srgbClr val="424456"/>
          </a:solidFill>
          <a:latin typeface="Calibri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5000">
          <a:solidFill>
            <a:srgbClr val="424456"/>
          </a:solidFill>
          <a:latin typeface="Calibri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5000">
          <a:solidFill>
            <a:srgbClr val="424456"/>
          </a:solidFill>
          <a:latin typeface="Calibri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5000">
          <a:solidFill>
            <a:srgbClr val="424456"/>
          </a:solidFill>
          <a:latin typeface="Calibri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5000">
          <a:solidFill>
            <a:srgbClr val="424456"/>
          </a:solidFill>
          <a:latin typeface="Calibri" pitchFamily="34" charset="0"/>
        </a:defRPr>
      </a:lvl5pPr>
      <a:lvl6pPr marL="457200" algn="l" rtl="0" eaLnBrk="0" fontAlgn="base">
        <a:spcBef>
          <a:spcPct val="0"/>
        </a:spcBef>
        <a:spcAft>
          <a:spcPct val="0"/>
        </a:spcAft>
        <a:defRPr sz="5000">
          <a:solidFill>
            <a:srgbClr val="424456"/>
          </a:solidFill>
          <a:latin typeface="Calibri" pitchFamily="34" charset="0"/>
        </a:defRPr>
      </a:lvl6pPr>
      <a:lvl7pPr marL="914400" algn="l" rtl="0" eaLnBrk="0" fontAlgn="base">
        <a:spcBef>
          <a:spcPct val="0"/>
        </a:spcBef>
        <a:spcAft>
          <a:spcPct val="0"/>
        </a:spcAft>
        <a:defRPr sz="5000">
          <a:solidFill>
            <a:srgbClr val="424456"/>
          </a:solidFill>
          <a:latin typeface="Calibri" pitchFamily="34" charset="0"/>
        </a:defRPr>
      </a:lvl7pPr>
      <a:lvl8pPr marL="1371600" algn="l" rtl="0" eaLnBrk="0" fontAlgn="base">
        <a:spcBef>
          <a:spcPct val="0"/>
        </a:spcBef>
        <a:spcAft>
          <a:spcPct val="0"/>
        </a:spcAft>
        <a:defRPr sz="5000">
          <a:solidFill>
            <a:srgbClr val="424456"/>
          </a:solidFill>
          <a:latin typeface="Calibri" pitchFamily="34" charset="0"/>
        </a:defRPr>
      </a:lvl8pPr>
      <a:lvl9pPr marL="1828800" algn="l" rtl="0" eaLnBrk="0" fontAlgn="base">
        <a:spcBef>
          <a:spcPct val="0"/>
        </a:spcBef>
        <a:spcAft>
          <a:spcPct val="0"/>
        </a:spcAft>
        <a:defRPr sz="5000">
          <a:solidFill>
            <a:srgbClr val="424456"/>
          </a:solidFill>
          <a:latin typeface="Calibri" pitchFamily="34" charset="0"/>
        </a:defRPr>
      </a:lvl9pPr>
    </p:titleStyle>
    <p:bodyStyle>
      <a:lvl1pPr marL="271463" indent="-271463" algn="l" rtl="0" eaLnBrk="0" fontAlgn="base" hangingPunct="0">
        <a:spcBef>
          <a:spcPts val="600"/>
        </a:spcBef>
        <a:spcAft>
          <a:spcPct val="0"/>
        </a:spcAft>
        <a:buClr>
          <a:srgbClr val="A04DA3"/>
        </a:buClr>
        <a:buSzPct val="95000"/>
        <a:buFont typeface="Wingdings 2" pitchFamily="18" charset="2"/>
        <a:buChar char=""/>
        <a:defRPr lang="pt-BR" sz="2600" kern="1200">
          <a:solidFill>
            <a:srgbClr val="000000"/>
          </a:solidFill>
          <a:latin typeface="Constantia"/>
        </a:defRPr>
      </a:lvl1pPr>
      <a:lvl2pPr marL="638175" lvl="1" indent="-246063" algn="l" rtl="0" eaLnBrk="0" fontAlgn="base" hangingPunct="0">
        <a:spcBef>
          <a:spcPts val="600"/>
        </a:spcBef>
        <a:spcAft>
          <a:spcPct val="0"/>
        </a:spcAft>
        <a:buClr>
          <a:srgbClr val="53548A"/>
        </a:buClr>
        <a:buSzPct val="85000"/>
        <a:buFont typeface="Wingdings 2" pitchFamily="18" charset="2"/>
        <a:buChar char=""/>
        <a:defRPr lang="pt-BR" sz="2400" kern="1200">
          <a:solidFill>
            <a:srgbClr val="000000"/>
          </a:solidFill>
          <a:latin typeface="Constantia"/>
        </a:defRPr>
      </a:lvl2pPr>
      <a:lvl3pPr marL="914400" lvl="2" indent="-246063" algn="l" rtl="0" eaLnBrk="0" fontAlgn="base" hangingPunct="0">
        <a:spcBef>
          <a:spcPts val="500"/>
        </a:spcBef>
        <a:spcAft>
          <a:spcPct val="0"/>
        </a:spcAft>
        <a:buClr>
          <a:srgbClr val="438086"/>
        </a:buClr>
        <a:buSzPct val="70000"/>
        <a:buFont typeface="Wingdings 2" pitchFamily="18" charset="2"/>
        <a:buChar char=""/>
        <a:defRPr lang="pt-BR" sz="2100" kern="1200">
          <a:solidFill>
            <a:srgbClr val="000000"/>
          </a:solidFill>
          <a:latin typeface="Constantia"/>
        </a:defRPr>
      </a:lvl3pPr>
      <a:lvl4pPr marL="1185863" lvl="3" indent="-209550" algn="l" rtl="0" eaLnBrk="0" fontAlgn="base" hangingPunct="0">
        <a:spcBef>
          <a:spcPts val="500"/>
        </a:spcBef>
        <a:spcAft>
          <a:spcPct val="0"/>
        </a:spcAft>
        <a:buClr>
          <a:srgbClr val="A04DA3"/>
        </a:buClr>
        <a:buSzPct val="65000"/>
        <a:buFont typeface="Wingdings 2" pitchFamily="18" charset="2"/>
        <a:buChar char=""/>
        <a:defRPr lang="pt-BR" sz="2000" kern="1200">
          <a:solidFill>
            <a:srgbClr val="000000"/>
          </a:solidFill>
          <a:latin typeface="Constantia"/>
        </a:defRPr>
      </a:lvl4pPr>
      <a:lvl5pPr marL="1462088" lvl="4" indent="-209550" algn="l" rtl="0" eaLnBrk="0" fontAlgn="base" hangingPunct="0">
        <a:spcBef>
          <a:spcPts val="500"/>
        </a:spcBef>
        <a:spcAft>
          <a:spcPct val="0"/>
        </a:spcAft>
        <a:buClr>
          <a:srgbClr val="C4652D"/>
        </a:buClr>
        <a:buSzPct val="65000"/>
        <a:buFont typeface="Wingdings 2" pitchFamily="18" charset="2"/>
        <a:buChar char=""/>
        <a:defRPr lang="pt-BR" sz="2000" kern="1200">
          <a:solidFill>
            <a:srgbClr val="000000"/>
          </a:solidFill>
          <a:latin typeface="Constantia"/>
        </a:defRPr>
      </a:lvl5pPr>
      <a:lvl6pPr marL="1919288" indent="-209550" algn="l" rtl="0" eaLnBrk="0" fontAlgn="base">
        <a:spcBef>
          <a:spcPts val="500"/>
        </a:spcBef>
        <a:spcAft>
          <a:spcPct val="0"/>
        </a:spcAft>
        <a:buClr>
          <a:srgbClr val="C4652D"/>
        </a:buClr>
        <a:buSzPct val="65000"/>
        <a:buFont typeface="Wingdings 2" pitchFamily="18" charset="2"/>
        <a:buChar char=""/>
        <a:defRPr lang="pt-BR" sz="2000" kern="1200">
          <a:solidFill>
            <a:srgbClr val="000000"/>
          </a:solidFill>
          <a:latin typeface="Constantia"/>
        </a:defRPr>
      </a:lvl6pPr>
      <a:lvl7pPr marL="2376488" indent="-209550" algn="l" rtl="0" eaLnBrk="0" fontAlgn="base">
        <a:spcBef>
          <a:spcPts val="500"/>
        </a:spcBef>
        <a:spcAft>
          <a:spcPct val="0"/>
        </a:spcAft>
        <a:buClr>
          <a:srgbClr val="C4652D"/>
        </a:buClr>
        <a:buSzPct val="65000"/>
        <a:buFont typeface="Wingdings 2" pitchFamily="18" charset="2"/>
        <a:buChar char=""/>
        <a:defRPr lang="pt-BR" sz="2000" kern="1200">
          <a:solidFill>
            <a:srgbClr val="000000"/>
          </a:solidFill>
          <a:latin typeface="Constantia"/>
        </a:defRPr>
      </a:lvl7pPr>
      <a:lvl8pPr marL="2833688" indent="-209550" algn="l" rtl="0" eaLnBrk="0" fontAlgn="base">
        <a:spcBef>
          <a:spcPts val="500"/>
        </a:spcBef>
        <a:spcAft>
          <a:spcPct val="0"/>
        </a:spcAft>
        <a:buClr>
          <a:srgbClr val="C4652D"/>
        </a:buClr>
        <a:buSzPct val="65000"/>
        <a:buFont typeface="Wingdings 2" pitchFamily="18" charset="2"/>
        <a:buChar char=""/>
        <a:defRPr lang="pt-BR" sz="2000" kern="1200">
          <a:solidFill>
            <a:srgbClr val="000000"/>
          </a:solidFill>
          <a:latin typeface="Constantia"/>
        </a:defRPr>
      </a:lvl8pPr>
      <a:lvl9pPr marL="3290888" indent="-209550" algn="l" rtl="0" eaLnBrk="0" fontAlgn="base">
        <a:spcBef>
          <a:spcPts val="500"/>
        </a:spcBef>
        <a:spcAft>
          <a:spcPct val="0"/>
        </a:spcAft>
        <a:buClr>
          <a:srgbClr val="C4652D"/>
        </a:buClr>
        <a:buSzPct val="65000"/>
        <a:buFont typeface="Wingdings 2" pitchFamily="18" charset="2"/>
        <a:buChar char=""/>
        <a:defRPr lang="pt-BR" sz="2000" kern="1200">
          <a:solidFill>
            <a:srgbClr val="000000"/>
          </a:solidFill>
          <a:latin typeface="Constantia"/>
        </a:defRPr>
      </a:lvl9pPr>
    </p:bodyStyle>
    <p:otherStyle/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0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0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Relationship Id="rId9" Type="http://schemas.openxmlformats.org/officeDocument/2006/relationships/image" Target="../media/image12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0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0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0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0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0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0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0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40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40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0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40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40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40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40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40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40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40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40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0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0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0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0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0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0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20688" y="1268413"/>
            <a:ext cx="8497887" cy="894729"/>
          </a:xfrm>
          <a:prstGeom prst="rect">
            <a:avLst/>
          </a:prstGeom>
          <a:noFill/>
          <a:ln>
            <a:noFill/>
            <a:prstDash val="solid"/>
          </a:ln>
        </p:spPr>
        <p:txBody>
          <a:bodyPr lIns="90004" tIns="46798" rIns="90004" bIns="46798" anchorCtr="1">
            <a:spAutoFit/>
          </a:bodyPr>
          <a:lstStyle/>
          <a:p>
            <a:pPr algn="ctr" defTabSz="449263" fontAlgn="auto">
              <a:spcBef>
                <a:spcPts val="0"/>
              </a:spcBef>
              <a:spcAft>
                <a:spcPts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pt-BR" sz="2400" kern="0" dirty="0">
                <a:solidFill>
                  <a:srgbClr val="000000"/>
                </a:solidFill>
                <a:effectLst>
                  <a:outerShdw dist="38096" dir="2700000">
                    <a:srgbClr val="C0C0C0"/>
                  </a:outerShdw>
                </a:effectLst>
                <a:latin typeface="Calibri" pitchFamily="32"/>
                <a:cs typeface="Arial"/>
              </a:rPr>
              <a:t>CONSELHO FEDERAL DE PSICOLOGIA</a:t>
            </a:r>
          </a:p>
          <a:p>
            <a:pPr algn="ctr" defTabSz="449263" fontAlgn="auto">
              <a:spcBef>
                <a:spcPts val="0"/>
              </a:spcBef>
              <a:spcAft>
                <a:spcPts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pt-BR" sz="2800" b="1" kern="0" dirty="0">
                <a:solidFill>
                  <a:srgbClr val="000000"/>
                </a:solidFill>
                <a:effectLst>
                  <a:outerShdw dist="38096" dir="2700000">
                    <a:srgbClr val="C0C0C0"/>
                  </a:outerShdw>
                </a:effectLst>
                <a:latin typeface="Calibri" pitchFamily="32"/>
                <a:cs typeface="Arial"/>
              </a:rPr>
              <a:t>OFICINA NACIONAL DE CONCILIAÇÃO</a:t>
            </a:r>
          </a:p>
        </p:txBody>
      </p:sp>
      <p:sp>
        <p:nvSpPr>
          <p:cNvPr id="3" name="Text Box 2"/>
          <p:cNvSpPr txBox="1"/>
          <p:nvPr/>
        </p:nvSpPr>
        <p:spPr>
          <a:xfrm>
            <a:off x="1116013" y="2924175"/>
            <a:ext cx="6775450" cy="2449513"/>
          </a:xfrm>
          <a:prstGeom prst="rect">
            <a:avLst/>
          </a:prstGeom>
          <a:noFill/>
          <a:ln>
            <a:noFill/>
          </a:ln>
        </p:spPr>
        <p:txBody>
          <a:bodyPr lIns="90004" tIns="46798" rIns="90004" bIns="46798" anchorCtr="1"/>
          <a:lstStyle/>
          <a:p>
            <a:pPr algn="ctr" defTabSz="449263" fontAlgn="auto">
              <a:spcBef>
                <a:spcPts val="0"/>
              </a:spcBef>
              <a:spcAft>
                <a:spcPts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pt-BR" sz="4000" i="1" kern="0" dirty="0">
                <a:solidFill>
                  <a:srgbClr val="000000"/>
                </a:solidFill>
                <a:effectLst>
                  <a:outerShdw dist="38096" dir="2700000">
                    <a:srgbClr val="C0C0C0"/>
                  </a:outerShdw>
                </a:effectLst>
                <a:latin typeface="Mistral" pitchFamily="64"/>
                <a:cs typeface="Arial"/>
              </a:rPr>
              <a:t>Noções de</a:t>
            </a:r>
          </a:p>
          <a:p>
            <a:pPr algn="ctr" defTabSz="449263" fontAlgn="auto">
              <a:spcBef>
                <a:spcPts val="0"/>
              </a:spcBef>
              <a:spcAft>
                <a:spcPts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pt-BR" sz="4000" kern="0" dirty="0">
                <a:solidFill>
                  <a:srgbClr val="000000"/>
                </a:solidFill>
                <a:effectLst>
                  <a:outerShdw dist="38096" dir="2700000">
                    <a:srgbClr val="C0C0C0"/>
                  </a:outerShdw>
                </a:effectLst>
                <a:latin typeface="Calibri" pitchFamily="32"/>
                <a:cs typeface="Arial"/>
              </a:rPr>
              <a:t>MEDIAÇÃO DE CONFLITOS</a:t>
            </a:r>
          </a:p>
          <a:p>
            <a:pPr algn="ctr" defTabSz="449263" fontAlgn="auto">
              <a:spcBef>
                <a:spcPts val="0"/>
              </a:spcBef>
              <a:spcAft>
                <a:spcPts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pt-BR" sz="2400" kern="0" dirty="0">
              <a:solidFill>
                <a:srgbClr val="000000"/>
              </a:solidFill>
              <a:effectLst>
                <a:outerShdw dist="38096" dir="2700000">
                  <a:srgbClr val="C0C0C0"/>
                </a:outerShdw>
              </a:effectLst>
              <a:latin typeface="Calibri" pitchFamily="32"/>
              <a:cs typeface="Arial"/>
            </a:endParaRPr>
          </a:p>
          <a:p>
            <a:pPr algn="ctr" defTabSz="449263" fontAlgn="auto">
              <a:spcBef>
                <a:spcPts val="0"/>
              </a:spcBef>
              <a:spcAft>
                <a:spcPts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pt-BR" sz="2400" kern="0" dirty="0">
              <a:solidFill>
                <a:srgbClr val="000000"/>
              </a:solidFill>
              <a:effectLst>
                <a:outerShdw dist="38096" dir="2700000">
                  <a:srgbClr val="C0C0C0"/>
                </a:outerShdw>
              </a:effectLst>
              <a:latin typeface="Calibri" pitchFamily="32"/>
              <a:cs typeface="Arial"/>
            </a:endParaRPr>
          </a:p>
          <a:p>
            <a:pPr algn="ctr" defTabSz="449263" fontAlgn="auto">
              <a:spcBef>
                <a:spcPts val="0"/>
              </a:spcBef>
              <a:spcAft>
                <a:spcPts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pt-BR" sz="2400" kern="0" dirty="0">
              <a:solidFill>
                <a:srgbClr val="000000"/>
              </a:solidFill>
              <a:effectLst>
                <a:outerShdw dist="38096" dir="2700000">
                  <a:srgbClr val="C0C0C0"/>
                </a:outerShdw>
              </a:effectLst>
              <a:latin typeface="Calibri" pitchFamily="32"/>
              <a:cs typeface="Arial"/>
            </a:endParaRPr>
          </a:p>
          <a:p>
            <a:pPr algn="ctr" defTabSz="449263" fontAlgn="auto">
              <a:spcBef>
                <a:spcPts val="0"/>
              </a:spcBef>
              <a:spcAft>
                <a:spcPts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pt-BR" sz="2000" kern="0" dirty="0">
                <a:solidFill>
                  <a:srgbClr val="000000"/>
                </a:solidFill>
                <a:effectLst>
                  <a:outerShdw dist="38096" dir="2700000">
                    <a:srgbClr val="C0C0C0"/>
                  </a:outerShdw>
                </a:effectLst>
                <a:latin typeface="Calibri" pitchFamily="32"/>
                <a:cs typeface="Arial"/>
              </a:rPr>
              <a:t>Elsa de Mattos</a:t>
            </a:r>
          </a:p>
          <a:p>
            <a:pPr algn="ctr" defTabSz="449263" fontAlgn="auto">
              <a:spcBef>
                <a:spcPts val="0"/>
              </a:spcBef>
              <a:spcAft>
                <a:spcPts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pt-BR" sz="2000" kern="0" dirty="0">
                <a:solidFill>
                  <a:srgbClr val="000000"/>
                </a:solidFill>
                <a:effectLst>
                  <a:outerShdw dist="38096" dir="2700000">
                    <a:srgbClr val="C0C0C0"/>
                  </a:outerShdw>
                </a:effectLst>
                <a:latin typeface="Calibri" pitchFamily="32"/>
                <a:cs typeface="Arial"/>
              </a:rPr>
              <a:t>Brasília - Outubro 2014</a:t>
            </a:r>
          </a:p>
          <a:p>
            <a:pPr algn="ctr" defTabSz="449263" fontAlgn="auto">
              <a:spcBef>
                <a:spcPts val="0"/>
              </a:spcBef>
              <a:spcAft>
                <a:spcPts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pt-BR" sz="1200" kern="0" dirty="0">
              <a:solidFill>
                <a:srgbClr val="000000"/>
              </a:solidFill>
              <a:effectLst>
                <a:outerShdw dist="38096" dir="2700000">
                  <a:srgbClr val="C0C0C0"/>
                </a:outerShdw>
              </a:effectLst>
              <a:latin typeface="Calibri" pitchFamily="32"/>
              <a:cs typeface="Arial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611188" y="1911350"/>
            <a:ext cx="1789112" cy="430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 anchor="ctr">
            <a:spAutoFit/>
          </a:bodyPr>
          <a:lstStyle/>
          <a:p>
            <a:pPr algn="just" defTabSz="449263">
              <a:buClr>
                <a:srgbClr val="003366"/>
              </a:buClr>
              <a:buSzPct val="116000"/>
              <a:buFont typeface="Wingdings" pitchFamily="2" charset="2"/>
              <a:buChar char="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800">
                <a:solidFill>
                  <a:srgbClr val="003366"/>
                </a:solidFill>
                <a:latin typeface="Calibri" pitchFamily="34" charset="0"/>
              </a:rPr>
              <a:t>Advogados</a:t>
            </a:r>
          </a:p>
        </p:txBody>
      </p:sp>
      <p:grpSp>
        <p:nvGrpSpPr>
          <p:cNvPr id="3" name="Group 3"/>
          <p:cNvGrpSpPr>
            <a:grpSpLocks/>
          </p:cNvGrpSpPr>
          <p:nvPr/>
        </p:nvGrpSpPr>
        <p:grpSpPr bwMode="auto">
          <a:xfrm>
            <a:off x="577850" y="2498725"/>
            <a:ext cx="2195513" cy="1000125"/>
            <a:chOff x="577845" y="2498726"/>
            <a:chExt cx="2195510" cy="1000124"/>
          </a:xfrm>
        </p:grpSpPr>
        <p:sp>
          <p:nvSpPr>
            <p:cNvPr id="26668" name="Rectangle 4"/>
            <p:cNvSpPr>
              <a:spLocks noChangeArrowheads="1"/>
            </p:cNvSpPr>
            <p:nvPr/>
          </p:nvSpPr>
          <p:spPr bwMode="auto">
            <a:xfrm>
              <a:off x="623885" y="2498726"/>
              <a:ext cx="2149470" cy="4270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 anchor="ctr">
              <a:spAutoFit/>
            </a:bodyPr>
            <a:lstStyle/>
            <a:p>
              <a:pPr algn="just" defTabSz="449263">
                <a:buClr>
                  <a:srgbClr val="003366"/>
                </a:buClr>
                <a:buSzPct val="116000"/>
                <a:buFont typeface="Wingdings" pitchFamily="2" charset="2"/>
                <a:buChar char="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2800">
                  <a:solidFill>
                    <a:srgbClr val="003366"/>
                  </a:solidFill>
                  <a:latin typeface="Calibri" pitchFamily="34" charset="0"/>
                </a:rPr>
                <a:t>Mediadores</a:t>
              </a:r>
            </a:p>
          </p:txBody>
        </p:sp>
        <p:sp>
          <p:nvSpPr>
            <p:cNvPr id="26669" name="Rectangle 5"/>
            <p:cNvSpPr>
              <a:spLocks noChangeArrowheads="1"/>
            </p:cNvSpPr>
            <p:nvPr/>
          </p:nvSpPr>
          <p:spPr bwMode="auto">
            <a:xfrm>
              <a:off x="577845" y="3071817"/>
              <a:ext cx="1960565" cy="4270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 anchor="ctr">
              <a:spAutoFit/>
            </a:bodyPr>
            <a:lstStyle/>
            <a:p>
              <a:pPr algn="just" defTabSz="449263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2800">
                  <a:solidFill>
                    <a:srgbClr val="FFFFFF"/>
                  </a:solidFill>
                  <a:latin typeface="Calibri" pitchFamily="34" charset="0"/>
                </a:rPr>
                <a:t>Mediadores</a:t>
              </a:r>
            </a:p>
          </p:txBody>
        </p:sp>
      </p:grpSp>
      <p:sp>
        <p:nvSpPr>
          <p:cNvPr id="6" name="Oval 6"/>
          <p:cNvSpPr/>
          <p:nvPr/>
        </p:nvSpPr>
        <p:spPr>
          <a:xfrm>
            <a:off x="6011863" y="2216150"/>
            <a:ext cx="1982787" cy="1982788"/>
          </a:xfrm>
          <a:custGeom>
            <a:avLst/>
            <a:gdLst>
              <a:gd name="f0" fmla="val 10800000"/>
              <a:gd name="f1" fmla="val 5400000"/>
              <a:gd name="f2" fmla="val 16200000"/>
              <a:gd name="f3" fmla="val 18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+- 0 0 -360"/>
              <a:gd name="f10" fmla="+- 0 0 -180"/>
              <a:gd name="f11" fmla="abs f4"/>
              <a:gd name="f12" fmla="abs f5"/>
              <a:gd name="f13" fmla="abs f6"/>
              <a:gd name="f14" fmla="+- 2700000 f1 0"/>
              <a:gd name="f15" fmla="*/ f9 f0 1"/>
              <a:gd name="f16" fmla="*/ f10 f0 1"/>
              <a:gd name="f17" fmla="?: f11 f4 1"/>
              <a:gd name="f18" fmla="?: f12 f5 1"/>
              <a:gd name="f19" fmla="?: f13 f6 1"/>
              <a:gd name="f20" fmla="+- f14 0 f1"/>
              <a:gd name="f21" fmla="*/ f15 1 f3"/>
              <a:gd name="f22" fmla="*/ f16 1 f3"/>
              <a:gd name="f23" fmla="*/ f17 1 21600"/>
              <a:gd name="f24" fmla="*/ f18 1 21600"/>
              <a:gd name="f25" fmla="*/ 21600 f17 1"/>
              <a:gd name="f26" fmla="*/ 21600 f18 1"/>
              <a:gd name="f27" fmla="+- f20 f1 0"/>
              <a:gd name="f28" fmla="+- f21 0 f1"/>
              <a:gd name="f29" fmla="+- f22 0 f1"/>
              <a:gd name="f30" fmla="min f24 f23"/>
              <a:gd name="f31" fmla="*/ f25 1 f19"/>
              <a:gd name="f32" fmla="*/ f26 1 f19"/>
              <a:gd name="f33" fmla="*/ f27 f8 1"/>
              <a:gd name="f34" fmla="val f31"/>
              <a:gd name="f35" fmla="val f32"/>
              <a:gd name="f36" fmla="*/ f33 1 f0"/>
              <a:gd name="f37" fmla="*/ f7 f30 1"/>
              <a:gd name="f38" fmla="+- f35 0 f7"/>
              <a:gd name="f39" fmla="+- f34 0 f7"/>
              <a:gd name="f40" fmla="+- 0 0 f36"/>
              <a:gd name="f41" fmla="*/ f38 1 2"/>
              <a:gd name="f42" fmla="*/ f39 1 2"/>
              <a:gd name="f43" fmla="+- 0 0 f40"/>
              <a:gd name="f44" fmla="+- f7 f41 0"/>
              <a:gd name="f45" fmla="+- f7 f42 0"/>
              <a:gd name="f46" fmla="*/ f43 f0 1"/>
              <a:gd name="f47" fmla="*/ f42 f30 1"/>
              <a:gd name="f48" fmla="*/ f41 f30 1"/>
              <a:gd name="f49" fmla="*/ f46 1 f8"/>
              <a:gd name="f50" fmla="*/ f44 f30 1"/>
              <a:gd name="f51" fmla="+- f49 0 f1"/>
              <a:gd name="f52" fmla="cos 1 f51"/>
              <a:gd name="f53" fmla="sin 1 f51"/>
              <a:gd name="f54" fmla="+- 0 0 f52"/>
              <a:gd name="f55" fmla="+- 0 0 f53"/>
              <a:gd name="f56" fmla="+- 0 0 f54"/>
              <a:gd name="f57" fmla="+- 0 0 f55"/>
              <a:gd name="f58" fmla="val f56"/>
              <a:gd name="f59" fmla="val f57"/>
              <a:gd name="f60" fmla="*/ f58 f42 1"/>
              <a:gd name="f61" fmla="*/ f59 f41 1"/>
              <a:gd name="f62" fmla="+- f45 0 f60"/>
              <a:gd name="f63" fmla="+- f45 f60 0"/>
              <a:gd name="f64" fmla="+- f44 0 f61"/>
              <a:gd name="f65" fmla="+- f44 f61 0"/>
              <a:gd name="f66" fmla="*/ f62 f30 1"/>
              <a:gd name="f67" fmla="*/ f64 f30 1"/>
              <a:gd name="f68" fmla="*/ f63 f30 1"/>
              <a:gd name="f69" fmla="*/ f65 f30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8">
                <a:pos x="f66" y="f67"/>
              </a:cxn>
              <a:cxn ang="f29">
                <a:pos x="f66" y="f69"/>
              </a:cxn>
              <a:cxn ang="f29">
                <a:pos x="f68" y="f69"/>
              </a:cxn>
              <a:cxn ang="f28">
                <a:pos x="f68" y="f67"/>
              </a:cxn>
            </a:cxnLst>
            <a:rect l="f66" t="f67" r="f68" b="f69"/>
            <a:pathLst>
              <a:path>
                <a:moveTo>
                  <a:pt x="f37" y="f50"/>
                </a:moveTo>
                <a:arcTo wR="f47" hR="f48" stAng="f0" swAng="f1"/>
                <a:arcTo wR="f47" hR="f48" stAng="f2" swAng="f1"/>
                <a:arcTo wR="f47" hR="f48" stAng="f7" swAng="f1"/>
                <a:arcTo wR="f47" hR="f48" stAng="f1" swAng="f1"/>
                <a:close/>
              </a:path>
            </a:pathLst>
          </a:custGeom>
          <a:solidFill>
            <a:srgbClr val="92D050"/>
          </a:solidFill>
          <a:ln w="9528">
            <a:solidFill>
              <a:srgbClr val="2E5D62"/>
            </a:solidFill>
            <a:prstDash val="solid"/>
          </a:ln>
          <a:effectLst>
            <a:outerShdw dist="38103" dir="5400000" algn="tl">
              <a:srgbClr val="0F2729">
                <a:alpha val="48000"/>
              </a:srgbClr>
            </a:outerShdw>
          </a:effectLst>
        </p:spPr>
        <p:txBody>
          <a:bodyPr wrap="none" anchor="ctr"/>
          <a:lstStyle/>
          <a:p>
            <a:pPr defTabSz="449263" fontAlgn="auto">
              <a:spcBef>
                <a:spcPts val="0"/>
              </a:spcBef>
              <a:spcAft>
                <a:spcPts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pt-BR" kern="0">
              <a:solidFill>
                <a:srgbClr val="FFFFFF"/>
              </a:solidFill>
              <a:latin typeface="Constantia"/>
              <a:cs typeface="+mn-cs"/>
            </a:endParaRPr>
          </a:p>
        </p:txBody>
      </p:sp>
      <p:grpSp>
        <p:nvGrpSpPr>
          <p:cNvPr id="4" name="Group 7"/>
          <p:cNvGrpSpPr>
            <a:grpSpLocks/>
          </p:cNvGrpSpPr>
          <p:nvPr/>
        </p:nvGrpSpPr>
        <p:grpSpPr bwMode="auto">
          <a:xfrm>
            <a:off x="7812088" y="2038350"/>
            <a:ext cx="1081087" cy="2376488"/>
            <a:chOff x="7812084" y="2038353"/>
            <a:chExt cx="1081085" cy="2376488"/>
          </a:xfrm>
        </p:grpSpPr>
        <p:pic>
          <p:nvPicPr>
            <p:cNvPr id="26664" name="Picture 8"/>
            <p:cNvPicPr>
              <a:picLocks noChangeAspect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7839571" y="2038353"/>
              <a:ext cx="971147" cy="92252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6665" name="Picture 9"/>
            <p:cNvPicPr>
              <a:picLocks noChangeAspect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7812084" y="3281827"/>
              <a:ext cx="1081085" cy="113301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6666" name="Rectangle 10"/>
            <p:cNvSpPr>
              <a:spLocks noChangeArrowheads="1"/>
            </p:cNvSpPr>
            <p:nvPr/>
          </p:nvSpPr>
          <p:spPr bwMode="auto">
            <a:xfrm rot="3600008">
              <a:off x="8187898" y="2346349"/>
              <a:ext cx="179130" cy="31699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 anchor="ctr">
              <a:spAutoFit/>
            </a:bodyPr>
            <a:lstStyle/>
            <a:p>
              <a:pPr defTabSz="449263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b="1">
                  <a:solidFill>
                    <a:srgbClr val="000000"/>
                  </a:solidFill>
                </a:rPr>
                <a:t>M</a:t>
              </a:r>
            </a:p>
          </p:txBody>
        </p:sp>
        <p:sp>
          <p:nvSpPr>
            <p:cNvPr id="26667" name="Rectangle 11"/>
            <p:cNvSpPr>
              <a:spLocks noChangeArrowheads="1"/>
            </p:cNvSpPr>
            <p:nvPr/>
          </p:nvSpPr>
          <p:spPr bwMode="auto">
            <a:xfrm rot="7200017">
              <a:off x="8281388" y="3598759"/>
              <a:ext cx="179130" cy="31699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 anchor="ctr">
              <a:spAutoFit/>
            </a:bodyPr>
            <a:lstStyle/>
            <a:p>
              <a:pPr defTabSz="449263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b="1">
                  <a:solidFill>
                    <a:srgbClr val="000000"/>
                  </a:solidFill>
                </a:rPr>
                <a:t>M</a:t>
              </a:r>
            </a:p>
          </p:txBody>
        </p:sp>
      </p:grpSp>
      <p:sp>
        <p:nvSpPr>
          <p:cNvPr id="12" name="Rectangle 12"/>
          <p:cNvSpPr>
            <a:spLocks noChangeArrowheads="1"/>
          </p:cNvSpPr>
          <p:nvPr/>
        </p:nvSpPr>
        <p:spPr bwMode="auto">
          <a:xfrm>
            <a:off x="611188" y="1412875"/>
            <a:ext cx="1317625" cy="427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 anchor="ctr">
            <a:spAutoFit/>
          </a:bodyPr>
          <a:lstStyle/>
          <a:p>
            <a:pPr algn="just" defTabSz="449263">
              <a:buClr>
                <a:srgbClr val="003366"/>
              </a:buClr>
              <a:buSzPct val="116000"/>
              <a:buFont typeface="Wingdings" pitchFamily="2" charset="2"/>
              <a:buChar char="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800">
                <a:solidFill>
                  <a:srgbClr val="003366"/>
                </a:solidFill>
                <a:latin typeface="Calibri" pitchFamily="34" charset="0"/>
              </a:rPr>
              <a:t>Partes</a:t>
            </a:r>
          </a:p>
        </p:txBody>
      </p:sp>
      <p:grpSp>
        <p:nvGrpSpPr>
          <p:cNvPr id="5" name="Group 13"/>
          <p:cNvGrpSpPr>
            <a:grpSpLocks/>
          </p:cNvGrpSpPr>
          <p:nvPr/>
        </p:nvGrpSpPr>
        <p:grpSpPr bwMode="auto">
          <a:xfrm>
            <a:off x="5291138" y="2214563"/>
            <a:ext cx="865187" cy="2125662"/>
            <a:chOff x="5291139" y="2214567"/>
            <a:chExt cx="865186" cy="2126363"/>
          </a:xfrm>
        </p:grpSpPr>
        <p:pic>
          <p:nvPicPr>
            <p:cNvPr id="26660" name="Picture 14"/>
            <p:cNvPicPr>
              <a:picLocks noChangeAspect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 rot="3947805">
              <a:off x="5295884" y="3523110"/>
              <a:ext cx="868551" cy="76709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6661" name="Picture 15"/>
            <p:cNvPicPr>
              <a:picLocks noChangeAspect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5291139" y="2214567"/>
              <a:ext cx="865186" cy="109275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6662" name="Rectangle 16"/>
            <p:cNvSpPr>
              <a:spLocks noChangeArrowheads="1"/>
            </p:cNvSpPr>
            <p:nvPr/>
          </p:nvSpPr>
          <p:spPr bwMode="auto">
            <a:xfrm rot="10440008" flipV="1">
              <a:off x="5640055" y="3771590"/>
              <a:ext cx="358618" cy="2771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 anchor="ctr">
              <a:spAutoFit/>
            </a:bodyPr>
            <a:lstStyle/>
            <a:p>
              <a:pPr defTabSz="449263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b="1">
                  <a:solidFill>
                    <a:srgbClr val="000000"/>
                  </a:solidFill>
                </a:rPr>
                <a:t>P2</a:t>
              </a:r>
            </a:p>
          </p:txBody>
        </p:sp>
        <p:sp>
          <p:nvSpPr>
            <p:cNvPr id="26663" name="Rectangle 17"/>
            <p:cNvSpPr>
              <a:spLocks noChangeArrowheads="1"/>
            </p:cNvSpPr>
            <p:nvPr/>
          </p:nvSpPr>
          <p:spPr bwMode="auto">
            <a:xfrm rot="-4139994">
              <a:off x="5625919" y="2658828"/>
              <a:ext cx="282458" cy="27660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 anchor="ctr">
              <a:spAutoFit/>
            </a:bodyPr>
            <a:lstStyle/>
            <a:p>
              <a:pPr defTabSz="449263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b="1">
                  <a:solidFill>
                    <a:srgbClr val="000000"/>
                  </a:solidFill>
                </a:rPr>
                <a:t>P1</a:t>
              </a:r>
            </a:p>
          </p:txBody>
        </p:sp>
      </p:grpSp>
      <p:grpSp>
        <p:nvGrpSpPr>
          <p:cNvPr id="7" name="Group 18"/>
          <p:cNvGrpSpPr>
            <a:grpSpLocks/>
          </p:cNvGrpSpPr>
          <p:nvPr/>
        </p:nvGrpSpPr>
        <p:grpSpPr bwMode="auto">
          <a:xfrm>
            <a:off x="6443663" y="1484313"/>
            <a:ext cx="1154112" cy="3587750"/>
            <a:chOff x="6443667" y="1484308"/>
            <a:chExt cx="1153434" cy="3586966"/>
          </a:xfrm>
        </p:grpSpPr>
        <p:pic>
          <p:nvPicPr>
            <p:cNvPr id="26656" name="Picture 19"/>
            <p:cNvPicPr>
              <a:picLocks noChangeAspect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 rot="-3301046">
              <a:off x="6584847" y="4059020"/>
              <a:ext cx="908054" cy="11164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6657" name="Picture 20"/>
            <p:cNvPicPr>
              <a:picLocks noChangeAspect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6443667" y="1484308"/>
              <a:ext cx="979377" cy="6699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6658" name="Rectangle 21"/>
            <p:cNvSpPr>
              <a:spLocks noChangeArrowheads="1"/>
            </p:cNvSpPr>
            <p:nvPr/>
          </p:nvSpPr>
          <p:spPr bwMode="auto">
            <a:xfrm rot="21034834" flipH="1">
              <a:off x="6898179" y="4460873"/>
              <a:ext cx="461735" cy="2762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 anchor="ctr">
              <a:spAutoFit/>
            </a:bodyPr>
            <a:lstStyle/>
            <a:p>
              <a:pPr defTabSz="449263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b="1">
                  <a:solidFill>
                    <a:srgbClr val="000000"/>
                  </a:solidFill>
                </a:rPr>
                <a:t>A2</a:t>
              </a:r>
            </a:p>
          </p:txBody>
        </p:sp>
        <p:sp>
          <p:nvSpPr>
            <p:cNvPr id="26659" name="Rectangle 22"/>
            <p:cNvSpPr>
              <a:spLocks noChangeArrowheads="1"/>
            </p:cNvSpPr>
            <p:nvPr/>
          </p:nvSpPr>
          <p:spPr bwMode="auto">
            <a:xfrm rot="-179984">
              <a:off x="6811612" y="1681161"/>
              <a:ext cx="295799" cy="2762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 anchor="ctr">
              <a:spAutoFit/>
            </a:bodyPr>
            <a:lstStyle/>
            <a:p>
              <a:pPr defTabSz="449263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b="1">
                  <a:solidFill>
                    <a:srgbClr val="000000"/>
                  </a:solidFill>
                </a:rPr>
                <a:t>A1</a:t>
              </a:r>
            </a:p>
          </p:txBody>
        </p:sp>
      </p:grpSp>
      <p:sp>
        <p:nvSpPr>
          <p:cNvPr id="26633" name="Rectangle 10"/>
          <p:cNvSpPr>
            <a:spLocks noChangeArrowheads="1"/>
          </p:cNvSpPr>
          <p:nvPr/>
        </p:nvSpPr>
        <p:spPr bwMode="auto">
          <a:xfrm>
            <a:off x="1125538" y="44450"/>
            <a:ext cx="7034212" cy="649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004" tIns="46798" rIns="90004" bIns="46798" anchor="ctr">
            <a:spAutoFit/>
          </a:bodyPr>
          <a:lstStyle/>
          <a:p>
            <a:pPr algn="ctr" defTabSz="449263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t-BR" sz="3600" b="1">
                <a:solidFill>
                  <a:srgbClr val="002060"/>
                </a:solidFill>
                <a:latin typeface="Calibri" pitchFamily="34" charset="0"/>
              </a:rPr>
              <a:t>Mediação de Conflitos</a:t>
            </a:r>
          </a:p>
        </p:txBody>
      </p:sp>
      <p:sp>
        <p:nvSpPr>
          <p:cNvPr id="26634" name="Rectangle 1"/>
          <p:cNvSpPr>
            <a:spLocks noChangeArrowheads="1"/>
          </p:cNvSpPr>
          <p:nvPr/>
        </p:nvSpPr>
        <p:spPr bwMode="auto">
          <a:xfrm>
            <a:off x="2627313" y="836613"/>
            <a:ext cx="4746625" cy="427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 anchor="ctr">
            <a:spAutoFit/>
          </a:bodyPr>
          <a:lstStyle/>
          <a:p>
            <a:pPr algn="just" defTabSz="449263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800" b="1">
                <a:solidFill>
                  <a:srgbClr val="003366"/>
                </a:solidFill>
                <a:latin typeface="Calibri" pitchFamily="34" charset="0"/>
              </a:rPr>
              <a:t>Preparação do ambiente</a:t>
            </a:r>
          </a:p>
        </p:txBody>
      </p:sp>
      <p:sp>
        <p:nvSpPr>
          <p:cNvPr id="25" name="Retângulo 26"/>
          <p:cNvSpPr/>
          <p:nvPr/>
        </p:nvSpPr>
        <p:spPr>
          <a:xfrm rot="1595648" flipH="1">
            <a:off x="6189663" y="2863850"/>
            <a:ext cx="369887" cy="238125"/>
          </a:xfrm>
          <a:prstGeom prst="rect">
            <a:avLst/>
          </a:prstGeom>
          <a:solidFill>
            <a:srgbClr val="DEE9F0"/>
          </a:solidFill>
          <a:ln>
            <a:noFill/>
            <a:prstDash val="solid"/>
          </a:ln>
          <a:effectLst>
            <a:outerShdw dist="38103" dir="5400000" algn="tl">
              <a:srgbClr val="0F2729">
                <a:alpha val="48000"/>
              </a:srgbClr>
            </a:outerShdw>
          </a:effectLst>
        </p:spPr>
        <p:txBody>
          <a:bodyPr anchor="ctr" anchorCtr="1"/>
          <a:lstStyle/>
          <a:p>
            <a:pPr algn="ctr" defTabSz="449263" fontAlgn="auto">
              <a:spcBef>
                <a:spcPts val="0"/>
              </a:spcBef>
              <a:spcAft>
                <a:spcPts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pt-BR" kern="0">
              <a:solidFill>
                <a:srgbClr val="000000"/>
              </a:solidFill>
              <a:latin typeface="Constantia"/>
              <a:cs typeface="+mn-cs"/>
            </a:endParaRPr>
          </a:p>
        </p:txBody>
      </p:sp>
      <p:sp>
        <p:nvSpPr>
          <p:cNvPr id="26" name="Retângulo 27"/>
          <p:cNvSpPr/>
          <p:nvPr/>
        </p:nvSpPr>
        <p:spPr>
          <a:xfrm rot="20210222" flipH="1">
            <a:off x="7418388" y="2711450"/>
            <a:ext cx="431800" cy="254000"/>
          </a:xfrm>
          <a:prstGeom prst="rect">
            <a:avLst/>
          </a:prstGeom>
          <a:solidFill>
            <a:srgbClr val="DEE9F0"/>
          </a:solidFill>
          <a:ln>
            <a:noFill/>
            <a:prstDash val="solid"/>
          </a:ln>
          <a:effectLst>
            <a:outerShdw dist="38103" dir="5400000" algn="tl">
              <a:srgbClr val="0F2729">
                <a:alpha val="48000"/>
              </a:srgbClr>
            </a:outerShdw>
          </a:effectLst>
        </p:spPr>
        <p:txBody>
          <a:bodyPr anchor="ctr" anchorCtr="1"/>
          <a:lstStyle/>
          <a:p>
            <a:pPr algn="ctr" defTabSz="449263" fontAlgn="auto">
              <a:spcBef>
                <a:spcPts val="0"/>
              </a:spcBef>
              <a:spcAft>
                <a:spcPts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pt-BR" kern="0">
              <a:solidFill>
                <a:srgbClr val="000000"/>
              </a:solidFill>
              <a:latin typeface="Constantia"/>
              <a:cs typeface="+mn-cs"/>
            </a:endParaRPr>
          </a:p>
        </p:txBody>
      </p:sp>
      <p:sp>
        <p:nvSpPr>
          <p:cNvPr id="27" name="Retângulo 28"/>
          <p:cNvSpPr/>
          <p:nvPr/>
        </p:nvSpPr>
        <p:spPr>
          <a:xfrm rot="9261755" flipH="1">
            <a:off x="6267450" y="3465513"/>
            <a:ext cx="431800" cy="252412"/>
          </a:xfrm>
          <a:prstGeom prst="rect">
            <a:avLst/>
          </a:prstGeom>
          <a:solidFill>
            <a:srgbClr val="DEE9F0"/>
          </a:solidFill>
          <a:ln>
            <a:noFill/>
            <a:prstDash val="solid"/>
          </a:ln>
          <a:effectLst>
            <a:outerShdw dist="38103" dir="5400000" algn="tl">
              <a:srgbClr val="0F2729">
                <a:alpha val="48000"/>
              </a:srgbClr>
            </a:outerShdw>
          </a:effectLst>
        </p:spPr>
        <p:txBody>
          <a:bodyPr anchor="ctr" anchorCtr="1"/>
          <a:lstStyle/>
          <a:p>
            <a:pPr algn="ctr" defTabSz="449263" fontAlgn="auto">
              <a:spcBef>
                <a:spcPts val="0"/>
              </a:spcBef>
              <a:spcAft>
                <a:spcPts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pt-BR" kern="0">
              <a:solidFill>
                <a:srgbClr val="000000"/>
              </a:solidFill>
              <a:latin typeface="Constantia"/>
              <a:cs typeface="+mn-cs"/>
            </a:endParaRPr>
          </a:p>
        </p:txBody>
      </p:sp>
      <p:sp>
        <p:nvSpPr>
          <p:cNvPr id="28" name="Retângulo 29"/>
          <p:cNvSpPr/>
          <p:nvPr/>
        </p:nvSpPr>
        <p:spPr>
          <a:xfrm rot="1572719" flipH="1">
            <a:off x="7412038" y="3430588"/>
            <a:ext cx="385762" cy="230187"/>
          </a:xfrm>
          <a:prstGeom prst="rect">
            <a:avLst/>
          </a:prstGeom>
          <a:solidFill>
            <a:srgbClr val="DEE9F0"/>
          </a:solidFill>
          <a:ln>
            <a:noFill/>
            <a:prstDash val="solid"/>
          </a:ln>
          <a:effectLst>
            <a:outerShdw dist="38103" dir="5400000" algn="tl">
              <a:srgbClr val="0F2729">
                <a:alpha val="48000"/>
              </a:srgbClr>
            </a:outerShdw>
          </a:effectLst>
        </p:spPr>
        <p:txBody>
          <a:bodyPr anchor="ctr" anchorCtr="1"/>
          <a:lstStyle/>
          <a:p>
            <a:pPr algn="ctr" defTabSz="449263" fontAlgn="auto">
              <a:spcBef>
                <a:spcPts val="0"/>
              </a:spcBef>
              <a:spcAft>
                <a:spcPts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pt-BR" kern="0">
              <a:solidFill>
                <a:srgbClr val="000000"/>
              </a:solidFill>
              <a:latin typeface="Constantia"/>
              <a:cs typeface="+mn-cs"/>
            </a:endParaRPr>
          </a:p>
        </p:txBody>
      </p:sp>
      <p:grpSp>
        <p:nvGrpSpPr>
          <p:cNvPr id="8" name="Group 7"/>
          <p:cNvGrpSpPr>
            <a:grpSpLocks/>
          </p:cNvGrpSpPr>
          <p:nvPr/>
        </p:nvGrpSpPr>
        <p:grpSpPr bwMode="auto">
          <a:xfrm>
            <a:off x="1423988" y="5708650"/>
            <a:ext cx="2254250" cy="960438"/>
            <a:chOff x="1423989" y="5708653"/>
            <a:chExt cx="2254246" cy="960440"/>
          </a:xfrm>
        </p:grpSpPr>
        <p:pic>
          <p:nvPicPr>
            <p:cNvPr id="26652" name="Picture 8"/>
            <p:cNvPicPr>
              <a:picLocks noChangeAspect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 rot="7204383">
              <a:off x="2707476" y="5698334"/>
              <a:ext cx="960440" cy="98107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6653" name="Picture 9"/>
            <p:cNvPicPr>
              <a:picLocks noChangeAspect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 rot="3801460">
              <a:off x="1447805" y="5711821"/>
              <a:ext cx="933446" cy="98107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6654" name="Rectangle 10"/>
            <p:cNvSpPr>
              <a:spLocks noChangeArrowheads="1"/>
            </p:cNvSpPr>
            <p:nvPr/>
          </p:nvSpPr>
          <p:spPr bwMode="auto">
            <a:xfrm>
              <a:off x="3040059" y="5959473"/>
              <a:ext cx="419096" cy="2762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 anchor="ctr">
              <a:spAutoFit/>
            </a:bodyPr>
            <a:lstStyle/>
            <a:p>
              <a:pPr defTabSz="449263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b="1">
                  <a:solidFill>
                    <a:srgbClr val="000000"/>
                  </a:solidFill>
                </a:rPr>
                <a:t>M</a:t>
              </a:r>
            </a:p>
          </p:txBody>
        </p:sp>
        <p:sp>
          <p:nvSpPr>
            <p:cNvPr id="26655" name="Rectangle 11"/>
            <p:cNvSpPr>
              <a:spLocks noChangeArrowheads="1"/>
            </p:cNvSpPr>
            <p:nvPr/>
          </p:nvSpPr>
          <p:spPr bwMode="auto">
            <a:xfrm rot="150333">
              <a:off x="1761326" y="5960270"/>
              <a:ext cx="395285" cy="2762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 anchor="ctr">
              <a:spAutoFit/>
            </a:bodyPr>
            <a:lstStyle/>
            <a:p>
              <a:pPr defTabSz="449263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b="1">
                  <a:solidFill>
                    <a:srgbClr val="000000"/>
                  </a:solidFill>
                </a:rPr>
                <a:t>M</a:t>
              </a:r>
            </a:p>
          </p:txBody>
        </p:sp>
      </p:grpSp>
      <p:grpSp>
        <p:nvGrpSpPr>
          <p:cNvPr id="9" name="Group 13"/>
          <p:cNvGrpSpPr>
            <a:grpSpLocks/>
          </p:cNvGrpSpPr>
          <p:nvPr/>
        </p:nvGrpSpPr>
        <p:grpSpPr bwMode="auto">
          <a:xfrm>
            <a:off x="1341438" y="3808413"/>
            <a:ext cx="2339975" cy="871537"/>
            <a:chOff x="1341396" y="3808414"/>
            <a:chExt cx="2340014" cy="871532"/>
          </a:xfrm>
        </p:grpSpPr>
        <p:pic>
          <p:nvPicPr>
            <p:cNvPr id="26648" name="Picture 14"/>
            <p:cNvPicPr>
              <a:picLocks noChangeAspect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 rot="-10586697">
              <a:off x="2689223" y="3916310"/>
              <a:ext cx="923928" cy="7159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6649" name="Picture 15"/>
            <p:cNvPicPr>
              <a:picLocks noChangeAspect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 rot="4078268">
              <a:off x="1396960" y="3752850"/>
              <a:ext cx="871532" cy="98265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6650" name="Rectangle 16"/>
            <p:cNvSpPr>
              <a:spLocks noChangeArrowheads="1"/>
            </p:cNvSpPr>
            <p:nvPr/>
          </p:nvSpPr>
          <p:spPr bwMode="auto">
            <a:xfrm rot="10800009" flipV="1">
              <a:off x="3027358" y="4100517"/>
              <a:ext cx="654052" cy="2762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 anchor="ctr">
              <a:spAutoFit/>
            </a:bodyPr>
            <a:lstStyle/>
            <a:p>
              <a:pPr defTabSz="449263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b="1">
                  <a:solidFill>
                    <a:srgbClr val="000000"/>
                  </a:solidFill>
                </a:rPr>
                <a:t>P2</a:t>
              </a:r>
            </a:p>
          </p:txBody>
        </p:sp>
        <p:sp>
          <p:nvSpPr>
            <p:cNvPr id="26651" name="Rectangle 17"/>
            <p:cNvSpPr>
              <a:spLocks noChangeArrowheads="1"/>
            </p:cNvSpPr>
            <p:nvPr/>
          </p:nvSpPr>
          <p:spPr bwMode="auto">
            <a:xfrm>
              <a:off x="1671642" y="4038603"/>
              <a:ext cx="387348" cy="28098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 anchor="ctr">
              <a:spAutoFit/>
            </a:bodyPr>
            <a:lstStyle/>
            <a:p>
              <a:pPr defTabSz="449263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b="1">
                  <a:solidFill>
                    <a:srgbClr val="000000"/>
                  </a:solidFill>
                </a:rPr>
                <a:t>P1</a:t>
              </a:r>
            </a:p>
          </p:txBody>
        </p:sp>
      </p:grpSp>
      <p:grpSp>
        <p:nvGrpSpPr>
          <p:cNvPr id="10" name="Group 18"/>
          <p:cNvGrpSpPr>
            <a:grpSpLocks/>
          </p:cNvGrpSpPr>
          <p:nvPr/>
        </p:nvGrpSpPr>
        <p:grpSpPr bwMode="auto">
          <a:xfrm>
            <a:off x="712788" y="3071813"/>
            <a:ext cx="3514725" cy="854075"/>
            <a:chOff x="665163" y="4344712"/>
            <a:chExt cx="3514300" cy="852586"/>
          </a:xfrm>
        </p:grpSpPr>
        <p:pic>
          <p:nvPicPr>
            <p:cNvPr id="26644" name="Picture 19"/>
            <p:cNvPicPr>
              <a:picLocks noChangeAspect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 rot="4912709">
              <a:off x="704007" y="4305868"/>
              <a:ext cx="852586" cy="9302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6645" name="Picture 20"/>
            <p:cNvPicPr>
              <a:picLocks noChangeAspect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 rot="3117222">
              <a:off x="3406618" y="4420138"/>
              <a:ext cx="624087" cy="71775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6646" name="Rectangle 21"/>
            <p:cNvSpPr>
              <a:spLocks noChangeArrowheads="1"/>
            </p:cNvSpPr>
            <p:nvPr/>
          </p:nvSpPr>
          <p:spPr bwMode="auto">
            <a:xfrm>
              <a:off x="1022654" y="4693190"/>
              <a:ext cx="456038" cy="2773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 anchor="ctr">
              <a:spAutoFit/>
            </a:bodyPr>
            <a:lstStyle/>
            <a:p>
              <a:pPr defTabSz="449263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b="1">
                  <a:solidFill>
                    <a:srgbClr val="000000"/>
                  </a:solidFill>
                </a:rPr>
                <a:t>A1</a:t>
              </a:r>
            </a:p>
          </p:txBody>
        </p:sp>
        <p:sp>
          <p:nvSpPr>
            <p:cNvPr id="26647" name="Rectangle 22"/>
            <p:cNvSpPr>
              <a:spLocks noChangeArrowheads="1"/>
            </p:cNvSpPr>
            <p:nvPr/>
          </p:nvSpPr>
          <p:spPr bwMode="auto">
            <a:xfrm rot="-168983">
              <a:off x="3560844" y="4671708"/>
              <a:ext cx="618619" cy="2773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 anchor="ctr">
              <a:spAutoFit/>
            </a:bodyPr>
            <a:lstStyle/>
            <a:p>
              <a:pPr defTabSz="449263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b="1">
                  <a:solidFill>
                    <a:srgbClr val="000000"/>
                  </a:solidFill>
                </a:rPr>
                <a:t>A2</a:t>
              </a:r>
            </a:p>
          </p:txBody>
        </p:sp>
      </p:grpSp>
      <p:sp>
        <p:nvSpPr>
          <p:cNvPr id="44" name="Retângulo 65"/>
          <p:cNvSpPr/>
          <p:nvPr/>
        </p:nvSpPr>
        <p:spPr>
          <a:xfrm>
            <a:off x="1298575" y="4592638"/>
            <a:ext cx="2303463" cy="1223962"/>
          </a:xfrm>
          <a:prstGeom prst="rect">
            <a:avLst/>
          </a:prstGeom>
          <a:solidFill>
            <a:srgbClr val="92D050"/>
          </a:solidFill>
          <a:ln w="9528">
            <a:solidFill>
              <a:srgbClr val="2E5D62"/>
            </a:solidFill>
            <a:prstDash val="solid"/>
          </a:ln>
          <a:effectLst>
            <a:outerShdw dist="38103" dir="5400000" algn="tl">
              <a:srgbClr val="0F2729">
                <a:alpha val="48000"/>
              </a:srgbClr>
            </a:outerShdw>
          </a:effectLst>
        </p:spPr>
        <p:txBody>
          <a:bodyPr anchor="ctr" anchorCtr="1"/>
          <a:lstStyle/>
          <a:p>
            <a:pPr algn="ctr" defTabSz="449263" fontAlgn="auto">
              <a:spcBef>
                <a:spcPts val="0"/>
              </a:spcBef>
              <a:spcAft>
                <a:spcPts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pt-BR" kern="0">
              <a:solidFill>
                <a:srgbClr val="000000"/>
              </a:solidFill>
              <a:latin typeface="Constantia"/>
              <a:cs typeface="+mn-cs"/>
            </a:endParaRPr>
          </a:p>
        </p:txBody>
      </p:sp>
      <p:pic>
        <p:nvPicPr>
          <p:cNvPr id="45" name="Picture 31"/>
          <p:cNvPicPr>
            <a:picLocks noChangeAspect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659563" y="2420938"/>
            <a:ext cx="693737" cy="1008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4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4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5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 nodeType="clickPar">
                      <p:stCondLst>
                        <p:cond delay="indefinite"/>
                      </p:stCondLst>
                      <p:childTnLst>
                        <p:par>
                          <p:cTn id="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57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62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67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utoUpdateAnimBg="0"/>
      <p:bldP spid="12" grpId="0" autoUpdateAnimBg="0"/>
      <p:bldP spid="25" grpId="0" animBg="1" autoUpdateAnimBg="0"/>
      <p:bldP spid="26" grpId="0" animBg="1" autoUpdateAnimBg="0"/>
      <p:bldP spid="27" grpId="0" animBg="1" autoUpdateAnimBg="0"/>
      <p:bldP spid="28" grpId="0" animBg="1" autoUpdateAnimBg="0"/>
      <p:bldP spid="44" grpId="0" animBg="1" autoUpdateAnimBg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3"/>
          <p:cNvSpPr>
            <a:spLocks noChangeArrowheads="1"/>
          </p:cNvSpPr>
          <p:nvPr/>
        </p:nvSpPr>
        <p:spPr bwMode="auto">
          <a:xfrm>
            <a:off x="395288" y="569913"/>
            <a:ext cx="8643937" cy="5973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4" tIns="46798" rIns="90004" bIns="46798" anchor="ctr">
            <a:spAutoFit/>
          </a:bodyPr>
          <a:lstStyle/>
          <a:p>
            <a:pPr algn="ctr">
              <a:spcBef>
                <a:spcPts val="600"/>
              </a:spcBef>
              <a:spcAft>
                <a:spcPts val="60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endParaRPr lang="pt-BR" sz="2600" b="1" dirty="0">
              <a:solidFill>
                <a:srgbClr val="002060"/>
              </a:solidFill>
              <a:latin typeface="Calibri" pitchFamily="34" charset="0"/>
            </a:endParaRPr>
          </a:p>
          <a:p>
            <a:pPr marL="457200" indent="-457200" algn="just">
              <a:spcBef>
                <a:spcPts val="600"/>
              </a:spcBef>
              <a:spcAft>
                <a:spcPts val="600"/>
              </a:spcAft>
              <a:buFontTx/>
              <a:buAutoNum type="arabicPeriod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pt-BR" sz="1600" dirty="0">
                <a:solidFill>
                  <a:srgbClr val="002060"/>
                </a:solidFill>
                <a:latin typeface="Calibri" pitchFamily="34" charset="0"/>
              </a:rPr>
              <a:t>Escuta Ativa – promover o acolhimento para que as partes se sintam legitimadas e acolhidas;</a:t>
            </a:r>
          </a:p>
          <a:p>
            <a:pPr marL="457200" indent="-457200" algn="just">
              <a:spcBef>
                <a:spcPts val="600"/>
              </a:spcBef>
              <a:spcAft>
                <a:spcPts val="600"/>
              </a:spcAft>
              <a:buFontTx/>
              <a:buAutoNum type="arabicPeriod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pt-BR" sz="1600" dirty="0">
                <a:solidFill>
                  <a:srgbClr val="002060"/>
                </a:solidFill>
                <a:latin typeface="Calibri" pitchFamily="34" charset="0"/>
              </a:rPr>
              <a:t>Balancear a participação de todos – dar voz e vez a cada um dos </a:t>
            </a:r>
            <a:r>
              <a:rPr lang="pt-BR" sz="1600" dirty="0" err="1">
                <a:solidFill>
                  <a:srgbClr val="002060"/>
                </a:solidFill>
                <a:latin typeface="Calibri" pitchFamily="34" charset="0"/>
              </a:rPr>
              <a:t>mediandos</a:t>
            </a:r>
            <a:r>
              <a:rPr lang="pt-BR" sz="1600" dirty="0">
                <a:solidFill>
                  <a:srgbClr val="002060"/>
                </a:solidFill>
                <a:latin typeface="Calibri" pitchFamily="34" charset="0"/>
              </a:rPr>
              <a:t> durante o processo;</a:t>
            </a:r>
          </a:p>
          <a:p>
            <a:pPr marL="457200" indent="-457200" algn="just">
              <a:spcBef>
                <a:spcPts val="600"/>
              </a:spcBef>
              <a:spcAft>
                <a:spcPts val="600"/>
              </a:spcAft>
              <a:buFontTx/>
              <a:buAutoNum type="arabicPeriod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pt-BR" sz="1600" dirty="0">
                <a:solidFill>
                  <a:srgbClr val="002060"/>
                </a:solidFill>
                <a:latin typeface="Calibri" pitchFamily="34" charset="0"/>
              </a:rPr>
              <a:t>Identificar e descontruir impasses que impeçam a fluidez do diálogo;</a:t>
            </a:r>
          </a:p>
          <a:p>
            <a:pPr marL="457200" indent="-457200" algn="just">
              <a:spcBef>
                <a:spcPts val="600"/>
              </a:spcBef>
              <a:spcAft>
                <a:spcPts val="600"/>
              </a:spcAft>
              <a:buFontTx/>
              <a:buAutoNum type="arabicPeriod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pt-BR" sz="1600" dirty="0">
                <a:solidFill>
                  <a:srgbClr val="002060"/>
                </a:solidFill>
                <a:latin typeface="Calibri" pitchFamily="34" charset="0"/>
              </a:rPr>
              <a:t>Ficar atento à linguagem verbal e não verbal utilizada pelos </a:t>
            </a:r>
            <a:r>
              <a:rPr lang="pt-BR" sz="1600" dirty="0" err="1">
                <a:solidFill>
                  <a:srgbClr val="002060"/>
                </a:solidFill>
                <a:latin typeface="Calibri" pitchFamily="34" charset="0"/>
              </a:rPr>
              <a:t>mediandos</a:t>
            </a:r>
            <a:r>
              <a:rPr lang="pt-BR" sz="1600" dirty="0">
                <a:solidFill>
                  <a:srgbClr val="002060"/>
                </a:solidFill>
                <a:latin typeface="Calibri" pitchFamily="34" charset="0"/>
              </a:rPr>
              <a:t> (gestos, tom de voz, postura corporal)</a:t>
            </a:r>
          </a:p>
          <a:p>
            <a:pPr marL="457200" indent="-457200" algn="just">
              <a:spcBef>
                <a:spcPts val="600"/>
              </a:spcBef>
              <a:spcAft>
                <a:spcPts val="600"/>
              </a:spcAft>
              <a:buFontTx/>
              <a:buAutoNum type="arabicPeriod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pt-BR" sz="1600" dirty="0">
                <a:solidFill>
                  <a:srgbClr val="002060"/>
                </a:solidFill>
                <a:latin typeface="Calibri" pitchFamily="34" charset="0"/>
              </a:rPr>
              <a:t>Mensagem Eu (I </a:t>
            </a:r>
            <a:r>
              <a:rPr lang="pt-BR" sz="1600" dirty="0" err="1">
                <a:solidFill>
                  <a:srgbClr val="002060"/>
                </a:solidFill>
                <a:latin typeface="Calibri" pitchFamily="34" charset="0"/>
              </a:rPr>
              <a:t>message</a:t>
            </a:r>
            <a:r>
              <a:rPr lang="pt-BR" sz="1600" dirty="0">
                <a:solidFill>
                  <a:srgbClr val="002060"/>
                </a:solidFill>
                <a:latin typeface="Calibri" pitchFamily="34" charset="0"/>
              </a:rPr>
              <a:t>) – antes de iniciar os resumos, ou quando for intervir, o mediador pode preceder sua fala com “deixe-me ver se entendi bem...”; “parece-me que...”; “percebo que...”;</a:t>
            </a:r>
          </a:p>
          <a:p>
            <a:pPr marL="457200" indent="-457200" algn="just">
              <a:spcBef>
                <a:spcPts val="600"/>
              </a:spcBef>
              <a:spcAft>
                <a:spcPts val="600"/>
              </a:spcAft>
              <a:buFontTx/>
              <a:buAutoNum type="arabicPeriod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pt-BR" sz="1600" dirty="0">
                <a:solidFill>
                  <a:srgbClr val="002060"/>
                </a:solidFill>
                <a:latin typeface="Calibri" pitchFamily="34" charset="0"/>
              </a:rPr>
              <a:t>Visitar o lugar do outro – levar os </a:t>
            </a:r>
            <a:r>
              <a:rPr lang="pt-BR" sz="1600" dirty="0" err="1">
                <a:solidFill>
                  <a:srgbClr val="002060"/>
                </a:solidFill>
                <a:latin typeface="Calibri" pitchFamily="34" charset="0"/>
              </a:rPr>
              <a:t>mediandos</a:t>
            </a:r>
            <a:r>
              <a:rPr lang="pt-BR" sz="1600" dirty="0">
                <a:solidFill>
                  <a:srgbClr val="002060"/>
                </a:solidFill>
                <a:latin typeface="Calibri" pitchFamily="34" charset="0"/>
              </a:rPr>
              <a:t> a compreender a perspectiva do outro;</a:t>
            </a:r>
          </a:p>
          <a:p>
            <a:pPr marL="457200" indent="-457200" algn="just">
              <a:spcBef>
                <a:spcPts val="600"/>
              </a:spcBef>
              <a:spcAft>
                <a:spcPts val="600"/>
              </a:spcAft>
              <a:buFontTx/>
              <a:buAutoNum type="arabicPeriod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pt-BR" sz="1600" dirty="0">
                <a:solidFill>
                  <a:srgbClr val="002060"/>
                </a:solidFill>
                <a:latin typeface="Calibri" pitchFamily="34" charset="0"/>
              </a:rPr>
              <a:t>Redefinir a mensagem/o relato com conotação positiva – possibilitar a identificação de interesses positivos que estão subjacentes a relatos ou mensagens negativas;</a:t>
            </a:r>
          </a:p>
          <a:p>
            <a:pPr marL="457200" indent="-457200" algn="just">
              <a:spcBef>
                <a:spcPts val="600"/>
              </a:spcBef>
              <a:spcAft>
                <a:spcPts val="600"/>
              </a:spcAft>
              <a:buFontTx/>
              <a:buAutoNum type="arabicPeriod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pt-BR" sz="1600" dirty="0">
                <a:solidFill>
                  <a:srgbClr val="002060"/>
                </a:solidFill>
                <a:latin typeface="Calibri" pitchFamily="34" charset="0"/>
              </a:rPr>
              <a:t>Fazer resumos – checar com os </a:t>
            </a:r>
            <a:r>
              <a:rPr lang="pt-BR" sz="1600" dirty="0" err="1">
                <a:solidFill>
                  <a:srgbClr val="002060"/>
                </a:solidFill>
                <a:latin typeface="Calibri" pitchFamily="34" charset="0"/>
              </a:rPr>
              <a:t>mediandos</a:t>
            </a:r>
            <a:r>
              <a:rPr lang="pt-BR" sz="1600" dirty="0">
                <a:solidFill>
                  <a:srgbClr val="002060"/>
                </a:solidFill>
                <a:latin typeface="Calibri" pitchFamily="34" charset="0"/>
              </a:rPr>
              <a:t> o entendimento sobre o que estão relatando e sobre seus interesses, trazer o foco da mediação para os pontos mais relevantes;</a:t>
            </a:r>
          </a:p>
          <a:p>
            <a:pPr marL="457200" indent="-457200" algn="just">
              <a:spcBef>
                <a:spcPts val="600"/>
              </a:spcBef>
              <a:spcAft>
                <a:spcPts val="600"/>
              </a:spcAft>
              <a:buFontTx/>
              <a:buAutoNum type="arabicPeriod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pt-BR" sz="1600" dirty="0">
                <a:solidFill>
                  <a:srgbClr val="002060"/>
                </a:solidFill>
                <a:latin typeface="Calibri" pitchFamily="34" charset="0"/>
              </a:rPr>
              <a:t>Parafrasear – possibilitar uma escuta diferenciada – mais atenta – sobre algo que foi dito, favorecendo a reflexão sobre aquele aspecto;</a:t>
            </a:r>
          </a:p>
          <a:p>
            <a:pPr marL="457200" indent="-457200" algn="just">
              <a:spcBef>
                <a:spcPts val="600"/>
              </a:spcBef>
              <a:spcAft>
                <a:spcPts val="1200"/>
              </a:spcAft>
              <a:buFontTx/>
              <a:buAutoNum type="arabicPeriod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pt-BR" sz="1600" dirty="0" err="1">
                <a:solidFill>
                  <a:srgbClr val="002060"/>
                </a:solidFill>
                <a:latin typeface="Calibri" pitchFamily="34" charset="0"/>
              </a:rPr>
              <a:t>Externalizar</a:t>
            </a:r>
            <a:r>
              <a:rPr lang="pt-BR" sz="1600" dirty="0">
                <a:solidFill>
                  <a:srgbClr val="002060"/>
                </a:solidFill>
                <a:latin typeface="Calibri" pitchFamily="34" charset="0"/>
              </a:rPr>
              <a:t> o problema – promover o distanciamento do problema e fazer com que se torne objeto de análise pelos </a:t>
            </a:r>
            <a:r>
              <a:rPr lang="pt-BR" sz="1600" dirty="0" err="1">
                <a:solidFill>
                  <a:srgbClr val="002060"/>
                </a:solidFill>
                <a:latin typeface="Calibri" pitchFamily="34" charset="0"/>
              </a:rPr>
              <a:t>mediandos</a:t>
            </a:r>
            <a:r>
              <a:rPr lang="pt-BR" sz="1600" dirty="0">
                <a:solidFill>
                  <a:srgbClr val="002060"/>
                </a:solidFill>
                <a:latin typeface="Calibri" pitchFamily="34" charset="0"/>
              </a:rPr>
              <a:t>.</a:t>
            </a:r>
          </a:p>
        </p:txBody>
      </p:sp>
      <p:sp>
        <p:nvSpPr>
          <p:cNvPr id="24579" name="Rectangle 10"/>
          <p:cNvSpPr>
            <a:spLocks noChangeArrowheads="1"/>
          </p:cNvSpPr>
          <p:nvPr/>
        </p:nvSpPr>
        <p:spPr bwMode="auto">
          <a:xfrm>
            <a:off x="1123950" y="322263"/>
            <a:ext cx="7034213" cy="71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004" tIns="46798" rIns="90004" bIns="46798" anchor="ctr">
            <a:spAutoFit/>
          </a:bodyPr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t-BR" sz="2000" b="1" dirty="0">
                <a:solidFill>
                  <a:srgbClr val="002060"/>
                </a:solidFill>
                <a:latin typeface="Calibri" pitchFamily="34" charset="0"/>
              </a:rPr>
              <a:t>Alguns Fundamentos da Comunicação </a:t>
            </a:r>
            <a:r>
              <a:rPr lang="pt-BR" sz="2000" b="1" dirty="0" smtClean="0">
                <a:solidFill>
                  <a:srgbClr val="002060"/>
                </a:solidFill>
                <a:latin typeface="Calibri" pitchFamily="34" charset="0"/>
              </a:rPr>
              <a:t>Utilizados</a:t>
            </a:r>
            <a:endParaRPr lang="pt-BR" sz="2000" b="1" dirty="0">
              <a:solidFill>
                <a:srgbClr val="002060"/>
              </a:solidFill>
              <a:latin typeface="Calibri" pitchFamily="34" charset="0"/>
            </a:endParaRPr>
          </a:p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t-BR" sz="2000" b="1" dirty="0" smtClean="0">
                <a:solidFill>
                  <a:srgbClr val="002060"/>
                </a:solidFill>
                <a:latin typeface="Calibri" pitchFamily="34" charset="0"/>
              </a:rPr>
              <a:t>ao Processo de Mediação</a:t>
            </a:r>
            <a:endParaRPr lang="pt-BR" sz="2000" b="1" dirty="0">
              <a:solidFill>
                <a:srgbClr val="002060"/>
              </a:solidFill>
              <a:latin typeface="Calibri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57188" y="1350963"/>
            <a:ext cx="8501062" cy="4403725"/>
          </a:xfrm>
          <a:prstGeom prst="rect">
            <a:avLst/>
          </a:prstGeom>
          <a:noFill/>
          <a:ln>
            <a:noFill/>
            <a:prstDash val="solid"/>
          </a:ln>
        </p:spPr>
        <p:txBody>
          <a:bodyPr lIns="90004" tIns="46798" rIns="90004" bIns="46798" anchor="ctr">
            <a:spAutoFit/>
          </a:bodyPr>
          <a:lstStyle/>
          <a:p>
            <a:pPr algn="ctr" defTabSz="449263" fontAlgn="auto">
              <a:spcBef>
                <a:spcPts val="0"/>
              </a:spcBef>
              <a:spcAft>
                <a:spcPts val="120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pt-BR" sz="2600" b="1" kern="0" dirty="0">
                <a:solidFill>
                  <a:srgbClr val="002060"/>
                </a:solidFill>
                <a:latin typeface="Calibri" pitchFamily="32"/>
                <a:ea typeface="Lucida Sans Unicode"/>
                <a:cs typeface="Lucida Sans Unicode"/>
              </a:rPr>
              <a:t>Ferramentas para provocar mudanças</a:t>
            </a:r>
          </a:p>
          <a:p>
            <a:pPr algn="just" defTabSz="449263" fontAlgn="auto">
              <a:spcBef>
                <a:spcPts val="0"/>
              </a:spcBef>
              <a:spcAft>
                <a:spcPts val="120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pt-BR" sz="2600" b="1" kern="0" dirty="0">
                <a:solidFill>
                  <a:srgbClr val="002060"/>
                </a:solidFill>
                <a:latin typeface="Calibri" pitchFamily="32"/>
                <a:ea typeface="Lucida Sans Unicode"/>
                <a:cs typeface="Lucida Sans Unicode"/>
              </a:rPr>
              <a:t>Recontextualização - </a:t>
            </a:r>
            <a:r>
              <a:rPr lang="pt-BR" sz="2600" kern="0" dirty="0">
                <a:solidFill>
                  <a:srgbClr val="002060"/>
                </a:solidFill>
                <a:latin typeface="Calibri" pitchFamily="32"/>
                <a:ea typeface="Lucida Sans Unicode"/>
                <a:cs typeface="Lucida Sans Unicode"/>
              </a:rPr>
              <a:t>o mediador reformula a frase, sem alterar o sentido original, estimulando as partes a </a:t>
            </a:r>
            <a:r>
              <a:rPr lang="pt-BR" sz="2600" kern="0" dirty="0" err="1">
                <a:solidFill>
                  <a:srgbClr val="002060"/>
                </a:solidFill>
                <a:latin typeface="Calibri" pitchFamily="32"/>
                <a:ea typeface="Lucida Sans Unicode"/>
                <a:cs typeface="Lucida Sans Unicode"/>
              </a:rPr>
              <a:t>percebe-rem</a:t>
            </a:r>
            <a:r>
              <a:rPr lang="pt-BR" sz="2600" kern="0" dirty="0">
                <a:solidFill>
                  <a:srgbClr val="002060"/>
                </a:solidFill>
                <a:latin typeface="Calibri" pitchFamily="32"/>
                <a:ea typeface="Lucida Sans Unicode"/>
                <a:cs typeface="Lucida Sans Unicode"/>
              </a:rPr>
              <a:t> determinado contexto sob outra perspectiva, voltada para a solução.</a:t>
            </a:r>
          </a:p>
          <a:p>
            <a:pPr algn="just" defTabSz="449263" fontAlgn="auto">
              <a:spcBef>
                <a:spcPts val="0"/>
              </a:spcBef>
              <a:spcAft>
                <a:spcPts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pt-BR" sz="2600" kern="0" dirty="0">
                <a:solidFill>
                  <a:srgbClr val="002060"/>
                </a:solidFill>
                <a:latin typeface="Calibri" pitchFamily="32"/>
                <a:ea typeface="Lucida Sans Unicode"/>
                <a:cs typeface="Lucida Sans Unicode"/>
              </a:rPr>
              <a:t>Ex: Uma pessoa pode afirmar que “o copo está meio vazio” enquanto a outra afirma que “o copo está meio cheio”. Ambas afirmam a mesma coisa, embora não pareça. O mesmo ocorre ao se afirmar que “o time foi vice-campeão” e o “time foi derrotado na final”.</a:t>
            </a:r>
          </a:p>
        </p:txBody>
      </p:sp>
      <p:sp>
        <p:nvSpPr>
          <p:cNvPr id="30723" name="Rectangle 10"/>
          <p:cNvSpPr>
            <a:spLocks noChangeArrowheads="1"/>
          </p:cNvSpPr>
          <p:nvPr/>
        </p:nvSpPr>
        <p:spPr bwMode="auto">
          <a:xfrm>
            <a:off x="1115616" y="188640"/>
            <a:ext cx="7034212" cy="649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004" tIns="46798" rIns="90004" bIns="46798" anchor="ctr">
            <a:spAutoFit/>
          </a:bodyPr>
          <a:lstStyle/>
          <a:p>
            <a:pPr algn="ctr" defTabSz="449263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t-BR" sz="3600" b="1" dirty="0">
                <a:solidFill>
                  <a:srgbClr val="002060"/>
                </a:solidFill>
                <a:latin typeface="Calibri" pitchFamily="34" charset="0"/>
              </a:rPr>
              <a:t>Mediação de Conflitos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57188" y="941388"/>
            <a:ext cx="8501062" cy="2249487"/>
          </a:xfrm>
          <a:prstGeom prst="rect">
            <a:avLst/>
          </a:prstGeom>
          <a:noFill/>
          <a:ln>
            <a:noFill/>
            <a:prstDash val="solid"/>
          </a:ln>
        </p:spPr>
        <p:txBody>
          <a:bodyPr lIns="90004" tIns="46798" rIns="90004" bIns="46798" anchor="ctr">
            <a:spAutoFit/>
          </a:bodyPr>
          <a:lstStyle/>
          <a:p>
            <a:pPr algn="ctr" defTabSz="449263" fontAlgn="auto">
              <a:spcBef>
                <a:spcPts val="600"/>
              </a:spcBef>
              <a:spcAft>
                <a:spcPts val="60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pt-BR" sz="2600" b="1" kern="0" dirty="0">
                <a:solidFill>
                  <a:srgbClr val="002060"/>
                </a:solidFill>
                <a:latin typeface="Calibri" pitchFamily="32"/>
                <a:ea typeface="Lucida Sans Unicode"/>
                <a:cs typeface="Lucida Sans Unicode"/>
              </a:rPr>
              <a:t>Ferramentas para provocar mudanças</a:t>
            </a:r>
          </a:p>
          <a:p>
            <a:pPr algn="just" defTabSz="449263" fontAlgn="auto">
              <a:spcBef>
                <a:spcPts val="600"/>
              </a:spcBef>
              <a:spcAft>
                <a:spcPts val="60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pt-BR" sz="2600" b="1" kern="0" dirty="0">
                <a:solidFill>
                  <a:srgbClr val="002060"/>
                </a:solidFill>
                <a:latin typeface="Calibri" pitchFamily="32"/>
                <a:ea typeface="Lucida Sans Unicode"/>
                <a:cs typeface="Lucida Sans Unicode"/>
              </a:rPr>
              <a:t>Audição de Propostas Implícitas - </a:t>
            </a:r>
            <a:r>
              <a:rPr lang="pt-BR" sz="2600" kern="0" dirty="0">
                <a:solidFill>
                  <a:srgbClr val="002060"/>
                </a:solidFill>
                <a:latin typeface="Calibri" pitchFamily="32"/>
                <a:ea typeface="Lucida Sans Unicode"/>
                <a:cs typeface="Lucida Sans Unicode"/>
              </a:rPr>
              <a:t>o mediador procura decodificar várias informações, o que possibilita uma maior compreensão sobre conflito e propicia a quem está falando a sensação de </a:t>
            </a:r>
            <a:r>
              <a:rPr lang="pt-BR" sz="2600" kern="0" dirty="0" smtClean="0">
                <a:solidFill>
                  <a:srgbClr val="002060"/>
                </a:solidFill>
                <a:latin typeface="Calibri" pitchFamily="32"/>
                <a:ea typeface="Lucida Sans Unicode"/>
                <a:cs typeface="Lucida Sans Unicode"/>
              </a:rPr>
              <a:t>estar </a:t>
            </a:r>
            <a:r>
              <a:rPr lang="pt-BR" sz="2600" kern="0" dirty="0">
                <a:solidFill>
                  <a:srgbClr val="002060"/>
                </a:solidFill>
                <a:latin typeface="Calibri" pitchFamily="32"/>
                <a:ea typeface="Lucida Sans Unicode"/>
                <a:cs typeface="Lucida Sans Unicode"/>
              </a:rPr>
              <a:t>sendo ouvido e entendido.</a:t>
            </a:r>
          </a:p>
        </p:txBody>
      </p:sp>
      <p:sp>
        <p:nvSpPr>
          <p:cNvPr id="3" name="Rectangle 4"/>
          <p:cNvSpPr>
            <a:spLocks noChangeArrowheads="1"/>
          </p:cNvSpPr>
          <p:nvPr/>
        </p:nvSpPr>
        <p:spPr bwMode="auto">
          <a:xfrm>
            <a:off x="468313" y="3460750"/>
            <a:ext cx="8424862" cy="2705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algn="just" defTabSz="449263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600">
                <a:solidFill>
                  <a:srgbClr val="002060"/>
                </a:solidFill>
                <a:latin typeface="Calibri" pitchFamily="34" charset="0"/>
              </a:rPr>
              <a:t>Discussão sobre a partilha de uma coleção de discos:</a:t>
            </a:r>
          </a:p>
          <a:p>
            <a:pPr algn="just" defTabSz="449263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600" i="1">
                <a:solidFill>
                  <a:srgbClr val="002060"/>
                </a:solidFill>
                <a:latin typeface="Calibri" pitchFamily="34" charset="0"/>
              </a:rPr>
              <a:t>“Mulher: Eu deveria ficar com a coleção, pois, afinal, fui eu quem pagou quase tudo por ela.”</a:t>
            </a:r>
          </a:p>
          <a:p>
            <a:pPr algn="just" defTabSz="449263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600" i="1">
                <a:solidFill>
                  <a:srgbClr val="002060"/>
                </a:solidFill>
                <a:latin typeface="Calibri" pitchFamily="34" charset="0"/>
              </a:rPr>
              <a:t>Homen: “A coleção é minha. Fui eu quem comprou muitos discos e garimpei em lojas de discos usados toda vez que eu estava em uma das minhas viagens de negócios. Eu tenho uma pretensão igualmente legítima de ficar com a coleção”.  </a:t>
            </a:r>
          </a:p>
        </p:txBody>
      </p:sp>
      <p:sp>
        <p:nvSpPr>
          <p:cNvPr id="31748" name="Rectangle 10"/>
          <p:cNvSpPr>
            <a:spLocks noChangeArrowheads="1"/>
          </p:cNvSpPr>
          <p:nvPr/>
        </p:nvSpPr>
        <p:spPr bwMode="auto">
          <a:xfrm>
            <a:off x="1125538" y="44450"/>
            <a:ext cx="7034212" cy="649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004" tIns="46798" rIns="90004" bIns="46798" anchor="ctr">
            <a:spAutoFit/>
          </a:bodyPr>
          <a:lstStyle/>
          <a:p>
            <a:pPr algn="ctr" defTabSz="449263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t-BR" sz="3600" b="1">
                <a:solidFill>
                  <a:srgbClr val="002060"/>
                </a:solidFill>
                <a:latin typeface="Calibri" pitchFamily="34" charset="0"/>
              </a:rPr>
              <a:t>Mediação de Conflitos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utoUpdateAnimBg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57188" y="1268413"/>
            <a:ext cx="8572500" cy="1925637"/>
          </a:xfrm>
          <a:prstGeom prst="rect">
            <a:avLst/>
          </a:prstGeom>
          <a:noFill/>
          <a:ln>
            <a:noFill/>
            <a:prstDash val="solid"/>
          </a:ln>
        </p:spPr>
        <p:txBody>
          <a:bodyPr lIns="90004" tIns="46798" rIns="90004" bIns="46798" anchor="ctr">
            <a:spAutoFit/>
          </a:bodyPr>
          <a:lstStyle/>
          <a:p>
            <a:pPr algn="ctr" defTabSz="449263" fontAlgn="auto">
              <a:spcBef>
                <a:spcPts val="600"/>
              </a:spcBef>
              <a:spcAft>
                <a:spcPts val="120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pt-BR" sz="2600" b="1" kern="0" dirty="0">
                <a:solidFill>
                  <a:srgbClr val="003366"/>
                </a:solidFill>
                <a:latin typeface="Calibri" pitchFamily="32"/>
                <a:ea typeface="Lucida Sans Unicode"/>
                <a:cs typeface="Lucida Sans Unicode"/>
              </a:rPr>
              <a:t>Ferramentas para provocar mudanças</a:t>
            </a:r>
          </a:p>
          <a:p>
            <a:pPr algn="just" defTabSz="449263" fontAlgn="auto">
              <a:spcBef>
                <a:spcPts val="600"/>
              </a:spcBef>
              <a:spcAft>
                <a:spcPts val="60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pt-BR" sz="2600" b="1" kern="0" dirty="0">
                <a:solidFill>
                  <a:srgbClr val="003366"/>
                </a:solidFill>
                <a:latin typeface="Calibri" pitchFamily="32"/>
                <a:ea typeface="Lucida Sans Unicode"/>
                <a:cs typeface="Lucida Sans Unicode"/>
              </a:rPr>
              <a:t>Afago (ou reforço positivo) </a:t>
            </a:r>
            <a:r>
              <a:rPr lang="pt-BR" sz="2600" kern="0" dirty="0">
                <a:solidFill>
                  <a:srgbClr val="003366"/>
                </a:solidFill>
                <a:latin typeface="Calibri" pitchFamily="32"/>
                <a:ea typeface="Lucida Sans Unicode"/>
                <a:cs typeface="Lucida Sans Unicode"/>
              </a:rPr>
              <a:t>– consiste em uma resposta positiva do mediador a um comportamento produtivo das partes ou advogado.</a:t>
            </a:r>
          </a:p>
        </p:txBody>
      </p:sp>
      <p:sp>
        <p:nvSpPr>
          <p:cNvPr id="32771" name="Rectangle 10"/>
          <p:cNvSpPr>
            <a:spLocks noChangeArrowheads="1"/>
          </p:cNvSpPr>
          <p:nvPr/>
        </p:nvSpPr>
        <p:spPr bwMode="auto">
          <a:xfrm>
            <a:off x="1125538" y="44450"/>
            <a:ext cx="7034212" cy="649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004" tIns="46798" rIns="90004" bIns="46798" anchor="ctr">
            <a:spAutoFit/>
          </a:bodyPr>
          <a:lstStyle/>
          <a:p>
            <a:pPr algn="ctr" defTabSz="449263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t-BR" sz="3600" b="1">
                <a:solidFill>
                  <a:srgbClr val="002060"/>
                </a:solidFill>
                <a:latin typeface="Calibri" pitchFamily="34" charset="0"/>
              </a:rPr>
              <a:t>Mediação de Conflitos</a:t>
            </a:r>
          </a:p>
        </p:txBody>
      </p:sp>
      <p:sp>
        <p:nvSpPr>
          <p:cNvPr id="4" name="Rectangle 1"/>
          <p:cNvSpPr/>
          <p:nvPr/>
        </p:nvSpPr>
        <p:spPr>
          <a:xfrm>
            <a:off x="392113" y="3454400"/>
            <a:ext cx="8643937" cy="2495550"/>
          </a:xfrm>
          <a:prstGeom prst="rect">
            <a:avLst/>
          </a:prstGeom>
          <a:noFill/>
          <a:ln>
            <a:noFill/>
            <a:prstDash val="solid"/>
          </a:ln>
        </p:spPr>
        <p:txBody>
          <a:bodyPr lIns="90004" tIns="46798" rIns="90004" bIns="46798" anchor="ctr">
            <a:spAutoFit/>
          </a:bodyPr>
          <a:lstStyle/>
          <a:p>
            <a:pPr algn="just" defTabSz="449263" fontAlgn="auto">
              <a:spcBef>
                <a:spcPts val="600"/>
              </a:spcBef>
              <a:spcAft>
                <a:spcPts val="60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pt-BR" sz="2600" b="1" kern="0" dirty="0">
                <a:solidFill>
                  <a:srgbClr val="003366"/>
                </a:solidFill>
                <a:latin typeface="Calibri" pitchFamily="32"/>
                <a:ea typeface="Lucida Sans Unicode"/>
                <a:cs typeface="Lucida Sans Unicode"/>
              </a:rPr>
              <a:t>Silêncio</a:t>
            </a:r>
            <a:r>
              <a:rPr lang="pt-BR" sz="2600" kern="0" dirty="0">
                <a:solidFill>
                  <a:srgbClr val="003366"/>
                </a:solidFill>
                <a:latin typeface="Calibri" pitchFamily="32"/>
                <a:ea typeface="Lucida Sans Unicode"/>
                <a:cs typeface="Lucida Sans Unicode"/>
              </a:rPr>
              <a:t> – Em algumas situações, o mediador compreende que a parte, antes de decidir ou responder a uma questão, necessita ponderar e para tanto se põe em silêncio. Nesses casos o mediador deve considerar o silêncio como necessário ao aprofundamento da resposta da parte, evitando em se apressar em efetuar novas perguntas nesse momento.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57188" y="1525588"/>
            <a:ext cx="8572500" cy="4081462"/>
          </a:xfrm>
          <a:prstGeom prst="rect">
            <a:avLst/>
          </a:prstGeom>
          <a:noFill/>
          <a:ln>
            <a:noFill/>
            <a:prstDash val="solid"/>
          </a:ln>
        </p:spPr>
        <p:txBody>
          <a:bodyPr lIns="90004" tIns="46798" rIns="90004" bIns="46798" anchor="ctr">
            <a:spAutoFit/>
          </a:bodyPr>
          <a:lstStyle/>
          <a:p>
            <a:pPr algn="ctr" defTabSz="449263" fontAlgn="auto">
              <a:spcBef>
                <a:spcPts val="600"/>
              </a:spcBef>
              <a:spcAft>
                <a:spcPts val="120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pt-BR" sz="2600" b="1" kern="0" dirty="0">
                <a:solidFill>
                  <a:srgbClr val="003366"/>
                </a:solidFill>
                <a:latin typeface="Calibri" pitchFamily="32"/>
                <a:ea typeface="Lucida Sans Unicode"/>
                <a:cs typeface="Lucida Sans Unicode"/>
              </a:rPr>
              <a:t>Ferramentas para provocar mudanças</a:t>
            </a:r>
          </a:p>
          <a:p>
            <a:pPr algn="just" defTabSz="449263" fontAlgn="auto">
              <a:spcBef>
                <a:spcPts val="600"/>
              </a:spcBef>
              <a:spcAft>
                <a:spcPts val="60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pt-BR" sz="2600" b="1" kern="0" dirty="0">
                <a:solidFill>
                  <a:srgbClr val="003366"/>
                </a:solidFill>
                <a:latin typeface="Calibri" pitchFamily="32"/>
                <a:ea typeface="Lucida Sans Unicode"/>
                <a:cs typeface="Lucida Sans Unicode"/>
              </a:rPr>
              <a:t>Sessão Privada ou Individual – </a:t>
            </a:r>
            <a:r>
              <a:rPr lang="pt-BR" sz="2600" kern="0" dirty="0">
                <a:solidFill>
                  <a:srgbClr val="003366"/>
                </a:solidFill>
                <a:latin typeface="Calibri" pitchFamily="32"/>
                <a:ea typeface="Lucida Sans Unicode"/>
                <a:cs typeface="Lucida Sans Unicode"/>
              </a:rPr>
              <a:t>É necessária para possibilitar a expressão de fortes sentimentos sem aumentar o conflito (principalmente em caso de família) e para eliminar a comunicação improdutiva, esclarecer questões e melhor perceber os interesses.</a:t>
            </a:r>
          </a:p>
          <a:p>
            <a:pPr algn="just" defTabSz="449263" fontAlgn="auto">
              <a:spcBef>
                <a:spcPts val="600"/>
              </a:spcBef>
              <a:spcAft>
                <a:spcPts val="60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pt-BR" sz="2600" kern="0" dirty="0">
                <a:solidFill>
                  <a:srgbClr val="003366"/>
                </a:solidFill>
                <a:latin typeface="Calibri" pitchFamily="32"/>
                <a:ea typeface="Lucida Sans Unicode"/>
                <a:cs typeface="Lucida Sans Unicode"/>
              </a:rPr>
              <a:t>É uma ocasião propícia para aplicar técnicas do </a:t>
            </a:r>
            <a:r>
              <a:rPr lang="pt-BR" sz="2600" u="sng" kern="0" dirty="0">
                <a:solidFill>
                  <a:srgbClr val="003366"/>
                </a:solidFill>
                <a:latin typeface="Calibri" pitchFamily="32"/>
                <a:ea typeface="Lucida Sans Unicode"/>
                <a:cs typeface="Lucida Sans Unicode"/>
              </a:rPr>
              <a:t>afago</a:t>
            </a:r>
            <a:r>
              <a:rPr lang="pt-BR" sz="2600" kern="0" dirty="0">
                <a:solidFill>
                  <a:srgbClr val="003366"/>
                </a:solidFill>
                <a:latin typeface="Calibri" pitchFamily="32"/>
                <a:ea typeface="Lucida Sans Unicode"/>
                <a:cs typeface="Lucida Sans Unicode"/>
              </a:rPr>
              <a:t> e </a:t>
            </a:r>
            <a:r>
              <a:rPr lang="pt-BR" sz="2600" u="sng" kern="0" dirty="0">
                <a:solidFill>
                  <a:srgbClr val="003366"/>
                </a:solidFill>
                <a:latin typeface="Calibri" pitchFamily="32"/>
                <a:ea typeface="Lucida Sans Unicode"/>
                <a:cs typeface="Lucida Sans Unicode"/>
              </a:rPr>
              <a:t>inversão de papéis</a:t>
            </a:r>
            <a:r>
              <a:rPr lang="pt-BR" sz="2600" kern="0" dirty="0">
                <a:solidFill>
                  <a:srgbClr val="003366"/>
                </a:solidFill>
                <a:latin typeface="Calibri" pitchFamily="32"/>
                <a:ea typeface="Lucida Sans Unicode"/>
                <a:cs typeface="Lucida Sans Unicode"/>
              </a:rPr>
              <a:t> e explorar possível desequilíbrio das partes.</a:t>
            </a:r>
          </a:p>
        </p:txBody>
      </p:sp>
      <p:sp>
        <p:nvSpPr>
          <p:cNvPr id="33795" name="Rectangle 10"/>
          <p:cNvSpPr>
            <a:spLocks noChangeArrowheads="1"/>
          </p:cNvSpPr>
          <p:nvPr/>
        </p:nvSpPr>
        <p:spPr bwMode="auto">
          <a:xfrm>
            <a:off x="1125538" y="44450"/>
            <a:ext cx="7034212" cy="649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004" tIns="46798" rIns="90004" bIns="46798" anchor="ctr">
            <a:spAutoFit/>
          </a:bodyPr>
          <a:lstStyle/>
          <a:p>
            <a:pPr algn="ctr" defTabSz="449263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t-BR" sz="3600" b="1">
                <a:solidFill>
                  <a:srgbClr val="002060"/>
                </a:solidFill>
                <a:latin typeface="Calibri" pitchFamily="34" charset="0"/>
              </a:rPr>
              <a:t>Mediação de Conflitos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57188" y="1649413"/>
            <a:ext cx="8572500" cy="2801937"/>
          </a:xfrm>
          <a:prstGeom prst="rect">
            <a:avLst/>
          </a:prstGeom>
          <a:noFill/>
          <a:ln>
            <a:noFill/>
            <a:prstDash val="solid"/>
          </a:ln>
        </p:spPr>
        <p:txBody>
          <a:bodyPr lIns="90004" tIns="46798" rIns="90004" bIns="46798" anchor="ctr">
            <a:spAutoFit/>
          </a:bodyPr>
          <a:lstStyle/>
          <a:p>
            <a:pPr algn="ctr" defTabSz="449263" fontAlgn="auto">
              <a:spcBef>
                <a:spcPts val="600"/>
              </a:spcBef>
              <a:spcAft>
                <a:spcPts val="60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pt-BR" sz="2600" b="1" kern="0" dirty="0">
                <a:solidFill>
                  <a:srgbClr val="003366"/>
                </a:solidFill>
                <a:latin typeface="Calibri" pitchFamily="32"/>
                <a:ea typeface="Lucida Sans Unicode"/>
                <a:cs typeface="Lucida Sans Unicode"/>
              </a:rPr>
              <a:t>Ferramentas para provocar mudanças</a:t>
            </a:r>
          </a:p>
          <a:p>
            <a:pPr algn="just" defTabSz="449263" fontAlgn="auto">
              <a:spcBef>
                <a:spcPts val="600"/>
              </a:spcBef>
              <a:spcAft>
                <a:spcPts val="60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pt-BR" sz="2600" b="1" kern="0" dirty="0">
                <a:solidFill>
                  <a:srgbClr val="002060"/>
                </a:solidFill>
                <a:latin typeface="Calibri" pitchFamily="32"/>
                <a:ea typeface="Lucida Sans Unicode"/>
                <a:cs typeface="Lucida Sans Unicode"/>
              </a:rPr>
              <a:t>Inversão de Papéis </a:t>
            </a:r>
            <a:r>
              <a:rPr lang="pt-BR" sz="2600" kern="0" dirty="0">
                <a:solidFill>
                  <a:srgbClr val="002060"/>
                </a:solidFill>
                <a:latin typeface="Calibri" pitchFamily="32"/>
                <a:ea typeface="Lucida Sans Unicode"/>
                <a:cs typeface="Lucida Sans Unicode"/>
              </a:rPr>
              <a:t>– Técnica voltada a estimular a empatia entre as partes para que cada uma perceba o contexto sob a ótica do outro.</a:t>
            </a:r>
          </a:p>
          <a:p>
            <a:pPr algn="just" defTabSz="449263" fontAlgn="auto">
              <a:spcBef>
                <a:spcPts val="600"/>
              </a:spcBef>
              <a:spcAft>
                <a:spcPts val="60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pt-BR" sz="2600" kern="0" dirty="0">
                <a:solidFill>
                  <a:srgbClr val="002060"/>
                </a:solidFill>
                <a:latin typeface="Calibri" pitchFamily="32"/>
                <a:ea typeface="Lucida Sans Unicode"/>
                <a:cs typeface="Lucida Sans Unicode"/>
              </a:rPr>
              <a:t>A aplicação é recomendável em sessão privada. Deve-se explicar sobre a aplicação da técnica.</a:t>
            </a:r>
          </a:p>
        </p:txBody>
      </p:sp>
      <p:sp>
        <p:nvSpPr>
          <p:cNvPr id="34819" name="Rectangle 10"/>
          <p:cNvSpPr>
            <a:spLocks noChangeArrowheads="1"/>
          </p:cNvSpPr>
          <p:nvPr/>
        </p:nvSpPr>
        <p:spPr bwMode="auto">
          <a:xfrm>
            <a:off x="1125538" y="44450"/>
            <a:ext cx="7034212" cy="649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004" tIns="46798" rIns="90004" bIns="46798" anchor="ctr">
            <a:spAutoFit/>
          </a:bodyPr>
          <a:lstStyle/>
          <a:p>
            <a:pPr algn="ctr" defTabSz="449263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t-BR" sz="3600" b="1">
                <a:solidFill>
                  <a:srgbClr val="002060"/>
                </a:solidFill>
                <a:latin typeface="Calibri" pitchFamily="34" charset="0"/>
              </a:rPr>
              <a:t>Mediação de Conflitos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57188" y="1597025"/>
            <a:ext cx="8607425" cy="3509963"/>
          </a:xfrm>
          <a:prstGeom prst="rect">
            <a:avLst/>
          </a:prstGeom>
          <a:noFill/>
          <a:ln>
            <a:noFill/>
            <a:prstDash val="solid"/>
          </a:ln>
        </p:spPr>
        <p:txBody>
          <a:bodyPr lIns="90004" tIns="46798" rIns="90004" bIns="46798" anchor="ctr">
            <a:spAutoFit/>
          </a:bodyPr>
          <a:lstStyle/>
          <a:p>
            <a:pPr algn="ctr" defTabSz="449263" fontAlgn="auto">
              <a:spcBef>
                <a:spcPts val="600"/>
              </a:spcBef>
              <a:spcAft>
                <a:spcPts val="60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pt-BR" sz="2600" b="1" kern="0" dirty="0">
                <a:solidFill>
                  <a:srgbClr val="003366"/>
                </a:solidFill>
                <a:latin typeface="Calibri" pitchFamily="32"/>
                <a:ea typeface="Lucida Sans Unicode"/>
                <a:cs typeface="Lucida Sans Unicode"/>
              </a:rPr>
              <a:t>Ferramentas para provocar mudanças</a:t>
            </a:r>
          </a:p>
          <a:p>
            <a:pPr defTabSz="449263" fontAlgn="auto">
              <a:spcBef>
                <a:spcPts val="600"/>
              </a:spcBef>
              <a:spcAft>
                <a:spcPts val="60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pt-BR" sz="2600" b="1" kern="0" dirty="0">
                <a:solidFill>
                  <a:srgbClr val="002060"/>
                </a:solidFill>
                <a:latin typeface="Calibri" pitchFamily="32"/>
                <a:ea typeface="Lucida Sans Unicode"/>
                <a:cs typeface="Lucida Sans Unicode"/>
              </a:rPr>
              <a:t>Geração de Opções - Formulação de perguntas:</a:t>
            </a:r>
            <a:r>
              <a:rPr lang="pt-BR" sz="2600" kern="0" dirty="0">
                <a:solidFill>
                  <a:srgbClr val="002060"/>
                </a:solidFill>
                <a:latin typeface="Calibri" pitchFamily="32"/>
                <a:ea typeface="Lucida Sans Unicode"/>
                <a:cs typeface="Lucida Sans Unicode"/>
              </a:rPr>
              <a:t> é a forma mais simples para se obter informações sobre o respectivo conflito, tais como:</a:t>
            </a:r>
          </a:p>
          <a:p>
            <a:pPr defTabSz="449263" fontAlgn="auto">
              <a:spcBef>
                <a:spcPts val="600"/>
              </a:spcBef>
              <a:spcAft>
                <a:spcPts val="60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pt-BR" sz="2600" kern="0" dirty="0">
                <a:solidFill>
                  <a:srgbClr val="002060"/>
                </a:solidFill>
                <a:latin typeface="Calibri" pitchFamily="32"/>
                <a:ea typeface="Lucida Sans Unicode"/>
                <a:cs typeface="Lucida Sans Unicode"/>
              </a:rPr>
              <a:t>Na sua opinião, o que poderia funcionar?</a:t>
            </a:r>
          </a:p>
          <a:p>
            <a:pPr defTabSz="449263" fontAlgn="auto">
              <a:spcBef>
                <a:spcPts val="600"/>
              </a:spcBef>
              <a:spcAft>
                <a:spcPts val="60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pt-BR" sz="2600" kern="0" dirty="0">
                <a:solidFill>
                  <a:srgbClr val="002060"/>
                </a:solidFill>
                <a:latin typeface="Calibri" pitchFamily="32"/>
                <a:ea typeface="Lucida Sans Unicode"/>
                <a:cs typeface="Lucida Sans Unicode"/>
              </a:rPr>
              <a:t>O que você pode fazer para resolver essa questão?</a:t>
            </a:r>
          </a:p>
          <a:p>
            <a:pPr defTabSz="449263" fontAlgn="auto">
              <a:spcBef>
                <a:spcPts val="600"/>
              </a:spcBef>
              <a:spcAft>
                <a:spcPts val="60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pt-BR" sz="2600" kern="0" dirty="0">
                <a:solidFill>
                  <a:srgbClr val="002060"/>
                </a:solidFill>
                <a:latin typeface="Calibri" pitchFamily="32"/>
                <a:ea typeface="Lucida Sans Unicode"/>
                <a:cs typeface="Lucida Sans Unicode"/>
              </a:rPr>
              <a:t>Qual a sua opinião? Qual a sua sugestão?</a:t>
            </a:r>
          </a:p>
        </p:txBody>
      </p:sp>
      <p:sp>
        <p:nvSpPr>
          <p:cNvPr id="35843" name="Rectangle 10"/>
          <p:cNvSpPr>
            <a:spLocks noChangeArrowheads="1"/>
          </p:cNvSpPr>
          <p:nvPr/>
        </p:nvSpPr>
        <p:spPr bwMode="auto">
          <a:xfrm>
            <a:off x="1125538" y="44450"/>
            <a:ext cx="7034212" cy="649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004" tIns="46798" rIns="90004" bIns="46798" anchor="ctr">
            <a:spAutoFit/>
          </a:bodyPr>
          <a:lstStyle/>
          <a:p>
            <a:pPr algn="ctr" defTabSz="449263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t-BR" sz="3600" b="1">
                <a:solidFill>
                  <a:srgbClr val="002060"/>
                </a:solidFill>
                <a:latin typeface="Calibri" pitchFamily="34" charset="0"/>
              </a:rPr>
              <a:t>Mediação de Conflitos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50825" y="765175"/>
            <a:ext cx="8643938" cy="3049588"/>
          </a:xfrm>
          <a:prstGeom prst="rect">
            <a:avLst/>
          </a:prstGeom>
          <a:noFill/>
          <a:ln>
            <a:noFill/>
            <a:prstDash val="solid"/>
          </a:ln>
        </p:spPr>
        <p:txBody>
          <a:bodyPr lIns="90004" tIns="46798" rIns="90004" bIns="46798" anchor="ctr">
            <a:spAutoFit/>
          </a:bodyPr>
          <a:lstStyle/>
          <a:p>
            <a:pPr algn="ctr" defTabSz="449263" fontAlgn="auto">
              <a:spcBef>
                <a:spcPts val="600"/>
              </a:spcBef>
              <a:spcAft>
                <a:spcPts val="60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pt-BR" sz="2600" b="1" kern="0" dirty="0">
                <a:solidFill>
                  <a:srgbClr val="003366"/>
                </a:solidFill>
                <a:latin typeface="Calibri" pitchFamily="32"/>
                <a:ea typeface="Lucida Sans Unicode"/>
                <a:cs typeface="Lucida Sans Unicode"/>
              </a:rPr>
              <a:t>Ferramentas para provocar mudanças</a:t>
            </a:r>
          </a:p>
          <a:p>
            <a:pPr algn="just" defTabSz="449263" fontAlgn="auto">
              <a:spcBef>
                <a:spcPts val="600"/>
              </a:spcBef>
              <a:spcAft>
                <a:spcPts val="60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pt-BR" sz="2600" b="1" kern="0" dirty="0">
                <a:solidFill>
                  <a:srgbClr val="002060"/>
                </a:solidFill>
                <a:latin typeface="Calibri" pitchFamily="32"/>
                <a:ea typeface="Lucida Sans Unicode"/>
                <a:cs typeface="Lucida Sans Unicode"/>
              </a:rPr>
              <a:t>Normalização</a:t>
            </a:r>
            <a:r>
              <a:rPr lang="pt-BR" sz="2600" kern="0" dirty="0">
                <a:solidFill>
                  <a:srgbClr val="002060"/>
                </a:solidFill>
                <a:latin typeface="Calibri" pitchFamily="32"/>
                <a:ea typeface="Lucida Sans Unicode"/>
                <a:cs typeface="Lucida Sans Unicode"/>
              </a:rPr>
              <a:t> – As partes podem se mostrar constrangidas por estarem em conflito, como se isso fosse culpa de alguém. O mediador deve ter um discurso voltado para normalizar a situação de controvérsia e estimular as apartes a perceber tal conflito com uma oportunidade de melhoria da relação entre eles.</a:t>
            </a:r>
          </a:p>
        </p:txBody>
      </p:sp>
      <p:sp>
        <p:nvSpPr>
          <p:cNvPr id="3" name="Rectangle 4"/>
          <p:cNvSpPr>
            <a:spLocks noChangeArrowheads="1"/>
          </p:cNvSpPr>
          <p:nvPr/>
        </p:nvSpPr>
        <p:spPr bwMode="auto">
          <a:xfrm>
            <a:off x="323850" y="3978275"/>
            <a:ext cx="8640763" cy="226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algn="just" defTabSz="449263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400" i="1">
                <a:solidFill>
                  <a:srgbClr val="001F67"/>
                </a:solidFill>
              </a:rPr>
              <a:t>“Sr. Jorge e Sr. Renato, estou percebendo que os dois estão muito aborrecidos com a forma com que aquela conversa sobre orçamento se desenvolveu. Vejo isso como algo comum a duas pessoas que gostariam de ter bons relacionamentos e que gostariam de adotar soluções justas às suas questões do dia-a-dia. Vamos então conversar sobre essa questão da comunicação?”</a:t>
            </a:r>
          </a:p>
        </p:txBody>
      </p:sp>
      <p:sp>
        <p:nvSpPr>
          <p:cNvPr id="36868" name="Rectangle 10"/>
          <p:cNvSpPr>
            <a:spLocks noChangeArrowheads="1"/>
          </p:cNvSpPr>
          <p:nvPr/>
        </p:nvSpPr>
        <p:spPr bwMode="auto">
          <a:xfrm>
            <a:off x="1125538" y="44450"/>
            <a:ext cx="7034212" cy="649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004" tIns="46798" rIns="90004" bIns="46798" anchor="ctr">
            <a:spAutoFit/>
          </a:bodyPr>
          <a:lstStyle/>
          <a:p>
            <a:pPr algn="ctr" defTabSz="449263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t-BR" sz="3600" b="1">
                <a:solidFill>
                  <a:srgbClr val="002060"/>
                </a:solidFill>
                <a:latin typeface="Calibri" pitchFamily="34" charset="0"/>
              </a:rPr>
              <a:t>Mediação de Conflitos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57188" y="1749425"/>
            <a:ext cx="8643937" cy="3203575"/>
          </a:xfrm>
          <a:prstGeom prst="rect">
            <a:avLst/>
          </a:prstGeom>
          <a:noFill/>
          <a:ln>
            <a:noFill/>
            <a:prstDash val="solid"/>
          </a:ln>
        </p:spPr>
        <p:txBody>
          <a:bodyPr lIns="90004" tIns="46798" rIns="90004" bIns="46798" anchor="ctr">
            <a:spAutoFit/>
          </a:bodyPr>
          <a:lstStyle/>
          <a:p>
            <a:pPr algn="ctr" defTabSz="449263" fontAlgn="auto">
              <a:spcBef>
                <a:spcPts val="600"/>
              </a:spcBef>
              <a:spcAft>
                <a:spcPts val="60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pt-BR" sz="2600" b="1" kern="0">
                <a:solidFill>
                  <a:srgbClr val="003366"/>
                </a:solidFill>
                <a:latin typeface="Calibri" pitchFamily="32"/>
                <a:ea typeface="Lucida Sans Unicode"/>
                <a:cs typeface="Lucida Sans Unicode"/>
              </a:rPr>
              <a:t>Ferramentas para provocar mudanças</a:t>
            </a:r>
          </a:p>
          <a:p>
            <a:pPr algn="just" defTabSz="449263" fontAlgn="auto">
              <a:spcBef>
                <a:spcPts val="600"/>
              </a:spcBef>
              <a:spcAft>
                <a:spcPts val="60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pt-BR" sz="2600" b="1" kern="0">
                <a:solidFill>
                  <a:srgbClr val="002060"/>
                </a:solidFill>
                <a:latin typeface="Calibri" pitchFamily="32"/>
                <a:ea typeface="Lucida Sans Unicode"/>
                <a:cs typeface="Lucida Sans Unicode"/>
              </a:rPr>
              <a:t>Organização das questões de interesse </a:t>
            </a:r>
            <a:r>
              <a:rPr lang="pt-BR" sz="2600" kern="0">
                <a:solidFill>
                  <a:srgbClr val="002060"/>
                </a:solidFill>
                <a:latin typeface="Calibri" pitchFamily="32"/>
                <a:ea typeface="Lucida Sans Unicode"/>
                <a:cs typeface="Lucida Sans Unicode"/>
              </a:rPr>
              <a:t>– As partes podem perder o foco da disputa, deixando de lado questões que efetivamente precisam ser abordadas na mediação.</a:t>
            </a:r>
          </a:p>
          <a:p>
            <a:pPr algn="just" defTabSz="449263" fontAlgn="auto">
              <a:spcBef>
                <a:spcPts val="600"/>
              </a:spcBef>
              <a:spcAft>
                <a:spcPts val="60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pt-BR" sz="2600" kern="0">
                <a:solidFill>
                  <a:srgbClr val="002060"/>
                </a:solidFill>
                <a:latin typeface="Calibri" pitchFamily="32"/>
                <a:ea typeface="Lucida Sans Unicode"/>
                <a:cs typeface="Lucida Sans Unicode"/>
              </a:rPr>
              <a:t>O mediador deve conduzir a sessão estabelecendo uma relação entre as questões a serem debatidas e os interesses reais.  </a:t>
            </a:r>
          </a:p>
        </p:txBody>
      </p:sp>
      <p:sp>
        <p:nvSpPr>
          <p:cNvPr id="37891" name="Rectangle 10"/>
          <p:cNvSpPr>
            <a:spLocks noChangeArrowheads="1"/>
          </p:cNvSpPr>
          <p:nvPr/>
        </p:nvSpPr>
        <p:spPr bwMode="auto">
          <a:xfrm>
            <a:off x="1125538" y="44450"/>
            <a:ext cx="7034212" cy="649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004" tIns="46798" rIns="90004" bIns="46798" anchor="ctr">
            <a:spAutoFit/>
          </a:bodyPr>
          <a:lstStyle/>
          <a:p>
            <a:pPr algn="ctr" defTabSz="449263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t-BR" sz="3600" b="1">
                <a:solidFill>
                  <a:srgbClr val="002060"/>
                </a:solidFill>
                <a:latin typeface="Calibri" pitchFamily="34" charset="0"/>
              </a:rPr>
              <a:t>Mediação de Conflitos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346075" y="1916113"/>
            <a:ext cx="8042275" cy="2592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004" tIns="46798" rIns="90004" bIns="46798" anchor="ctr"/>
          <a:lstStyle/>
          <a:p>
            <a:pPr algn="ctr" defTabSz="449263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pt-BR" sz="2800" b="1" u="sng" kern="0" dirty="0">
                <a:solidFill>
                  <a:srgbClr val="002060"/>
                </a:solidFill>
                <a:latin typeface="Calibri" pitchFamily="32"/>
                <a:ea typeface="Lucida Sans Unicode"/>
                <a:cs typeface="Lucida Sans Unicode"/>
              </a:rPr>
              <a:t>C O N F L I T O</a:t>
            </a:r>
          </a:p>
          <a:p>
            <a:pPr algn="just" defTabSz="449263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endParaRPr lang="pt-BR" sz="2200" b="1" dirty="0">
              <a:solidFill>
                <a:srgbClr val="FF0000"/>
              </a:solidFill>
              <a:latin typeface="Calibri" pitchFamily="34" charset="0"/>
            </a:endParaRPr>
          </a:p>
          <a:p>
            <a:pPr algn="just" defTabSz="449263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pt-BR" sz="2800" kern="0" dirty="0">
                <a:solidFill>
                  <a:srgbClr val="002060"/>
                </a:solidFill>
                <a:latin typeface="Calibri" pitchFamily="32"/>
                <a:ea typeface="Lucida Sans Unicode"/>
                <a:cs typeface="Lucida Sans Unicode"/>
              </a:rPr>
              <a:t>DIVERGÊNCIA EM RAZÃO DE INTERESSES OU OBJETIVOS PERCEBIDOS COMO MUTUAMENTE    INCOMPATÍVEIS</a:t>
            </a:r>
          </a:p>
        </p:txBody>
      </p:sp>
      <p:sp>
        <p:nvSpPr>
          <p:cNvPr id="17411" name="Rectangle 10"/>
          <p:cNvSpPr>
            <a:spLocks noChangeArrowheads="1"/>
          </p:cNvSpPr>
          <p:nvPr/>
        </p:nvSpPr>
        <p:spPr bwMode="auto">
          <a:xfrm>
            <a:off x="1149350" y="765175"/>
            <a:ext cx="7034213" cy="649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004" tIns="46798" rIns="90004" bIns="46798" anchor="ctr">
            <a:spAutoFit/>
          </a:bodyPr>
          <a:lstStyle/>
          <a:p>
            <a:pPr algn="ctr" defTabSz="449263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t-BR" sz="3600" b="1">
                <a:solidFill>
                  <a:srgbClr val="002060"/>
                </a:solidFill>
                <a:latin typeface="Calibri" pitchFamily="34" charset="0"/>
              </a:rPr>
              <a:t>Mediação de Conflitos</a:t>
            </a:r>
          </a:p>
        </p:txBody>
      </p:sp>
      <p:sp>
        <p:nvSpPr>
          <p:cNvPr id="17412" name="Text Box 11"/>
          <p:cNvSpPr txBox="1">
            <a:spLocks noChangeArrowheads="1"/>
          </p:cNvSpPr>
          <p:nvPr/>
        </p:nvSpPr>
        <p:spPr bwMode="auto">
          <a:xfrm>
            <a:off x="468313" y="4552950"/>
            <a:ext cx="2411412" cy="2305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defTabSz="449263"/>
            <a:endParaRPr lang="pt-BR"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57188" y="1703388"/>
            <a:ext cx="8572500" cy="1849437"/>
          </a:xfrm>
          <a:prstGeom prst="rect">
            <a:avLst/>
          </a:prstGeom>
          <a:noFill/>
          <a:ln>
            <a:noFill/>
            <a:prstDash val="solid"/>
          </a:ln>
        </p:spPr>
        <p:txBody>
          <a:bodyPr lIns="90004" tIns="46798" rIns="90004" bIns="46798" anchor="ctr">
            <a:spAutoFit/>
          </a:bodyPr>
          <a:lstStyle/>
          <a:p>
            <a:pPr algn="ctr" defTabSz="449263" fontAlgn="auto">
              <a:spcBef>
                <a:spcPts val="600"/>
              </a:spcBef>
              <a:spcAft>
                <a:spcPts val="60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pt-BR" sz="2600" b="1" kern="0">
                <a:solidFill>
                  <a:srgbClr val="003366"/>
                </a:solidFill>
                <a:latin typeface="Calibri" pitchFamily="32"/>
                <a:ea typeface="Lucida Sans Unicode"/>
                <a:cs typeface="Lucida Sans Unicode"/>
              </a:rPr>
              <a:t>Ferramentas para provocar mudanças</a:t>
            </a:r>
          </a:p>
          <a:p>
            <a:pPr algn="just" defTabSz="449263" fontAlgn="auto">
              <a:spcBef>
                <a:spcPts val="600"/>
              </a:spcBef>
              <a:spcAft>
                <a:spcPts val="60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pt-BR" sz="2600" b="1" kern="0">
                <a:solidFill>
                  <a:srgbClr val="002060"/>
                </a:solidFill>
                <a:latin typeface="Calibri" pitchFamily="32"/>
                <a:ea typeface="Lucida Sans Unicode"/>
                <a:cs typeface="Lucida Sans Unicode"/>
              </a:rPr>
              <a:t>Enfoque prospectivo</a:t>
            </a:r>
            <a:r>
              <a:rPr lang="pt-BR" sz="2600" kern="0">
                <a:solidFill>
                  <a:srgbClr val="002060"/>
                </a:solidFill>
                <a:latin typeface="Calibri" pitchFamily="32"/>
                <a:ea typeface="Lucida Sans Unicode"/>
                <a:cs typeface="Lucida Sans Unicode"/>
              </a:rPr>
              <a:t> – É o enfoque voltado para o futuro, com base nos interesses reais. Muito importante nas relações continuadas.</a:t>
            </a:r>
          </a:p>
        </p:txBody>
      </p:sp>
      <p:sp>
        <p:nvSpPr>
          <p:cNvPr id="38915" name="Rectangle 10"/>
          <p:cNvSpPr>
            <a:spLocks noChangeArrowheads="1"/>
          </p:cNvSpPr>
          <p:nvPr/>
        </p:nvSpPr>
        <p:spPr bwMode="auto">
          <a:xfrm>
            <a:off x="1125538" y="44450"/>
            <a:ext cx="7034212" cy="649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004" tIns="46798" rIns="90004" bIns="46798" anchor="ctr">
            <a:spAutoFit/>
          </a:bodyPr>
          <a:lstStyle/>
          <a:p>
            <a:pPr algn="ctr" defTabSz="449263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t-BR" sz="3600" b="1">
                <a:solidFill>
                  <a:srgbClr val="002060"/>
                </a:solidFill>
                <a:latin typeface="Calibri" pitchFamily="34" charset="0"/>
              </a:rPr>
              <a:t>Mediação de Conflitos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57188" y="1695450"/>
            <a:ext cx="8572500" cy="4002088"/>
          </a:xfrm>
          <a:prstGeom prst="rect">
            <a:avLst/>
          </a:prstGeom>
          <a:noFill/>
          <a:ln>
            <a:noFill/>
            <a:prstDash val="solid"/>
          </a:ln>
        </p:spPr>
        <p:txBody>
          <a:bodyPr lIns="90004" tIns="46798" rIns="90004" bIns="46798" anchor="ctr">
            <a:spAutoFit/>
          </a:bodyPr>
          <a:lstStyle/>
          <a:p>
            <a:pPr algn="ctr" defTabSz="449263" fontAlgn="auto">
              <a:spcBef>
                <a:spcPts val="600"/>
              </a:spcBef>
              <a:spcAft>
                <a:spcPts val="60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pt-BR" sz="2600" b="1" kern="0">
                <a:solidFill>
                  <a:srgbClr val="003366"/>
                </a:solidFill>
                <a:latin typeface="Calibri" pitchFamily="32"/>
                <a:ea typeface="Lucida Sans Unicode"/>
                <a:cs typeface="Lucida Sans Unicode"/>
              </a:rPr>
              <a:t>Ferramentas para provocar mudanças</a:t>
            </a:r>
          </a:p>
          <a:p>
            <a:pPr algn="just" defTabSz="449263" fontAlgn="auto">
              <a:spcBef>
                <a:spcPts val="600"/>
              </a:spcBef>
              <a:spcAft>
                <a:spcPts val="60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pt-BR" sz="2600" b="1" kern="0">
                <a:solidFill>
                  <a:srgbClr val="002060"/>
                </a:solidFill>
                <a:latin typeface="Calibri" pitchFamily="32"/>
                <a:ea typeface="Lucida Sans Unicode"/>
                <a:cs typeface="Lucida Sans Unicode"/>
              </a:rPr>
              <a:t>Teste de realidade</a:t>
            </a:r>
            <a:r>
              <a:rPr lang="pt-BR" sz="2600" kern="0">
                <a:solidFill>
                  <a:srgbClr val="002060"/>
                </a:solidFill>
                <a:latin typeface="Calibri" pitchFamily="32"/>
                <a:ea typeface="Lucida Sans Unicode"/>
                <a:cs typeface="Lucida Sans Unicode"/>
              </a:rPr>
              <a:t> – A exemplo da inversão de papéis, essa técnica deve prioritariamente ser aplicada em sessão privada. A parte deve ser avisada sobre a sua aplicação.</a:t>
            </a:r>
          </a:p>
          <a:p>
            <a:pPr algn="just" defTabSz="449263" fontAlgn="auto">
              <a:spcBef>
                <a:spcPts val="600"/>
              </a:spcBef>
              <a:spcAft>
                <a:spcPts val="60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pt-BR" sz="2600" kern="0">
                <a:solidFill>
                  <a:srgbClr val="002060"/>
                </a:solidFill>
                <a:latin typeface="Calibri" pitchFamily="32"/>
                <a:ea typeface="Lucida Sans Unicode"/>
                <a:cs typeface="Lucida Sans Unicode"/>
              </a:rPr>
              <a:t>Muitas vezes uma pretensão trazida pela parte decorre do seu estado de ânimo e não da necessidade de satisfação de um interesse real. Essa técnica consiste em estimular a parte em proceder a uma comparação do seu “mundo interno” com o “mundo externo” como percebido pelo mediador.</a:t>
            </a:r>
          </a:p>
        </p:txBody>
      </p:sp>
      <p:sp>
        <p:nvSpPr>
          <p:cNvPr id="39939" name="Rectangle 10"/>
          <p:cNvSpPr>
            <a:spLocks noChangeArrowheads="1"/>
          </p:cNvSpPr>
          <p:nvPr/>
        </p:nvSpPr>
        <p:spPr bwMode="auto">
          <a:xfrm>
            <a:off x="1125538" y="44450"/>
            <a:ext cx="7034212" cy="649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004" tIns="46798" rIns="90004" bIns="46798" anchor="ctr">
            <a:spAutoFit/>
          </a:bodyPr>
          <a:lstStyle/>
          <a:p>
            <a:pPr algn="ctr" defTabSz="449263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t-BR" sz="3600" b="1">
                <a:solidFill>
                  <a:srgbClr val="002060"/>
                </a:solidFill>
                <a:latin typeface="Calibri" pitchFamily="34" charset="0"/>
              </a:rPr>
              <a:t>Mediação de Conflitos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57188" y="820738"/>
            <a:ext cx="8572500" cy="5757862"/>
          </a:xfrm>
          <a:prstGeom prst="rect">
            <a:avLst/>
          </a:prstGeom>
          <a:noFill/>
          <a:ln>
            <a:noFill/>
            <a:prstDash val="solid"/>
          </a:ln>
        </p:spPr>
        <p:txBody>
          <a:bodyPr lIns="90004" tIns="46798" rIns="90004" bIns="46798" anchor="ctr">
            <a:spAutoFit/>
          </a:bodyPr>
          <a:lstStyle/>
          <a:p>
            <a:pPr algn="ctr" defTabSz="449263" fontAlgn="auto">
              <a:spcBef>
                <a:spcPts val="600"/>
              </a:spcBef>
              <a:spcAft>
                <a:spcPts val="60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pt-BR" sz="2600" b="1" kern="0" dirty="0">
                <a:solidFill>
                  <a:srgbClr val="003366"/>
                </a:solidFill>
                <a:latin typeface="Calibri" pitchFamily="32"/>
                <a:ea typeface="Lucida Sans Unicode"/>
                <a:cs typeface="Lucida Sans Unicode"/>
              </a:rPr>
              <a:t>Ferramentas para provocar mudanças</a:t>
            </a:r>
          </a:p>
          <a:p>
            <a:pPr algn="just" defTabSz="449263" fontAlgn="auto">
              <a:spcBef>
                <a:spcPts val="600"/>
              </a:spcBef>
              <a:spcAft>
                <a:spcPts val="60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pt-BR" sz="2600" b="1" kern="0" dirty="0">
                <a:solidFill>
                  <a:srgbClr val="002060"/>
                </a:solidFill>
                <a:latin typeface="Calibri" pitchFamily="32"/>
                <a:ea typeface="Lucida Sans Unicode"/>
                <a:cs typeface="Lucida Sans Unicode"/>
              </a:rPr>
              <a:t>Validação de sentimentos</a:t>
            </a:r>
            <a:r>
              <a:rPr lang="pt-BR" sz="2600" kern="0" dirty="0">
                <a:solidFill>
                  <a:srgbClr val="002060"/>
                </a:solidFill>
                <a:latin typeface="Calibri" pitchFamily="32"/>
                <a:ea typeface="Lucida Sans Unicode"/>
                <a:cs typeface="Lucida Sans Unicode"/>
              </a:rPr>
              <a:t> – Consiste em identificar sentimentos que a parte desenvolveu em decorrência da relação e abordá-los como uma consequência natural. Não se trata em afirmar que a parte está correta na sua manifestação ou conduta anterior e sim de demonstrar que o mediador percebeu esse sentimento como algo importante a ser valorizado.</a:t>
            </a:r>
          </a:p>
          <a:p>
            <a:pPr algn="just" defTabSz="449263" fontAlgn="auto">
              <a:spcBef>
                <a:spcPts val="600"/>
              </a:spcBef>
              <a:spcAft>
                <a:spcPts val="60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pt-BR" sz="2600" kern="0" dirty="0" err="1">
                <a:solidFill>
                  <a:srgbClr val="002060"/>
                </a:solidFill>
                <a:latin typeface="Calibri" pitchFamily="32"/>
                <a:ea typeface="Lucida Sans Unicode"/>
                <a:cs typeface="Lucida Sans Unicode"/>
              </a:rPr>
              <a:t>Ex</a:t>
            </a:r>
            <a:r>
              <a:rPr lang="pt-BR" sz="2600" kern="0" dirty="0">
                <a:solidFill>
                  <a:srgbClr val="002060"/>
                </a:solidFill>
                <a:latin typeface="Calibri" pitchFamily="32"/>
                <a:ea typeface="Lucida Sans Unicode"/>
                <a:cs typeface="Lucida Sans Unicode"/>
              </a:rPr>
              <a:t>: </a:t>
            </a:r>
            <a:r>
              <a:rPr lang="pt-BR" sz="2600" i="1" kern="0" dirty="0">
                <a:solidFill>
                  <a:srgbClr val="002060"/>
                </a:solidFill>
                <a:latin typeface="Calibri" pitchFamily="32"/>
                <a:ea typeface="Lucida Sans Unicode"/>
                <a:cs typeface="Lucida Sans Unicode"/>
              </a:rPr>
              <a:t>Percebo que a senhora ficou bastante magoada/irritada (sentimento) com a situação...</a:t>
            </a:r>
          </a:p>
          <a:p>
            <a:pPr algn="just" defTabSz="449263" fontAlgn="auto">
              <a:spcBef>
                <a:spcPts val="600"/>
              </a:spcBef>
              <a:spcAft>
                <a:spcPts val="60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pt-BR" sz="2600" kern="0" dirty="0">
                <a:solidFill>
                  <a:srgbClr val="002060"/>
                </a:solidFill>
                <a:latin typeface="Calibri" pitchFamily="32"/>
                <a:ea typeface="Lucida Sans Unicode"/>
                <a:cs typeface="Lucida Sans Unicode"/>
              </a:rPr>
              <a:t>Se o sentimento for comum, poderá ser validado em sessão conjunta. Caso contrário, é mais adequado validar o sentimento individual na sessão privada.</a:t>
            </a:r>
          </a:p>
        </p:txBody>
      </p:sp>
      <p:sp>
        <p:nvSpPr>
          <p:cNvPr id="40963" name="Rectangle 10"/>
          <p:cNvSpPr>
            <a:spLocks noChangeArrowheads="1"/>
          </p:cNvSpPr>
          <p:nvPr/>
        </p:nvSpPr>
        <p:spPr bwMode="auto">
          <a:xfrm>
            <a:off x="1125538" y="44450"/>
            <a:ext cx="7034212" cy="649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004" tIns="46798" rIns="90004" bIns="46798" anchor="ctr">
            <a:spAutoFit/>
          </a:bodyPr>
          <a:lstStyle/>
          <a:p>
            <a:pPr algn="ctr" defTabSz="449263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t-BR" sz="3600" b="1">
                <a:solidFill>
                  <a:srgbClr val="002060"/>
                </a:solidFill>
                <a:latin typeface="Calibri" pitchFamily="34" charset="0"/>
              </a:rPr>
              <a:t>Mediação de Conflitos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50825" y="1479550"/>
            <a:ext cx="8643938" cy="4157663"/>
          </a:xfrm>
          <a:prstGeom prst="rect">
            <a:avLst/>
          </a:prstGeom>
          <a:noFill/>
          <a:ln>
            <a:noFill/>
            <a:prstDash val="solid"/>
          </a:ln>
        </p:spPr>
        <p:txBody>
          <a:bodyPr lIns="90004" tIns="46798" rIns="90004" bIns="46798" anchor="ctr">
            <a:spAutoFit/>
          </a:bodyPr>
          <a:lstStyle/>
          <a:p>
            <a:pPr algn="ctr" defTabSz="449263" fontAlgn="auto">
              <a:spcBef>
                <a:spcPts val="600"/>
              </a:spcBef>
              <a:spcAft>
                <a:spcPts val="60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pt-BR" sz="2600" b="1" kern="0">
                <a:solidFill>
                  <a:srgbClr val="003366"/>
                </a:solidFill>
                <a:latin typeface="Calibri" pitchFamily="32"/>
                <a:ea typeface="Lucida Sans Unicode"/>
                <a:cs typeface="Lucida Sans Unicode"/>
              </a:rPr>
              <a:t>Ferramentas para provocar mudanças</a:t>
            </a:r>
          </a:p>
          <a:p>
            <a:pPr algn="just" defTabSz="449263" fontAlgn="auto">
              <a:spcBef>
                <a:spcPts val="600"/>
              </a:spcBef>
              <a:spcAft>
                <a:spcPts val="60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pt-BR" sz="2600" b="1" kern="0">
                <a:solidFill>
                  <a:srgbClr val="002060"/>
                </a:solidFill>
                <a:latin typeface="Calibri" pitchFamily="32"/>
                <a:ea typeface="Lucida Sans Unicode"/>
                <a:cs typeface="Lucida Sans Unicode"/>
              </a:rPr>
              <a:t>Chuva de idéias</a:t>
            </a:r>
            <a:r>
              <a:rPr lang="pt-BR" sz="2600" kern="0">
                <a:solidFill>
                  <a:srgbClr val="002060"/>
                </a:solidFill>
                <a:latin typeface="Calibri" pitchFamily="32"/>
                <a:ea typeface="Lucida Sans Unicode"/>
                <a:cs typeface="Lucida Sans Unicode"/>
              </a:rPr>
              <a:t>: incentiva a criatividade quando as partes envolvidas no conflito não conseguem pensar numa nova forma de resolver os problemas.</a:t>
            </a:r>
          </a:p>
          <a:p>
            <a:pPr algn="just" defTabSz="449263" fontAlgn="auto">
              <a:spcBef>
                <a:spcPts val="600"/>
              </a:spcBef>
              <a:spcAft>
                <a:spcPts val="60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pt-BR" sz="2600" kern="0">
                <a:solidFill>
                  <a:srgbClr val="002060"/>
                </a:solidFill>
                <a:latin typeface="Calibri" pitchFamily="32"/>
                <a:ea typeface="Lucida Sans Unicode"/>
                <a:cs typeface="Lucida Sans Unicode"/>
              </a:rPr>
              <a:t>Resumo seguido de confirmações: o mediador relata, de forma resumida, tudo que foi dito pelas partes e tudo que ocorreu durante a interação entre eles, incentivando-as a solucionar o caso por si mesmas.</a:t>
            </a:r>
          </a:p>
          <a:p>
            <a:pPr algn="just" defTabSz="449263" fontAlgn="auto">
              <a:spcBef>
                <a:spcPts val="600"/>
              </a:spcBef>
              <a:spcAft>
                <a:spcPts val="60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pt-BR" sz="2600" kern="0">
                <a:solidFill>
                  <a:srgbClr val="002060"/>
                </a:solidFill>
                <a:latin typeface="Calibri" pitchFamily="32"/>
                <a:ea typeface="Lucida Sans Unicode"/>
                <a:cs typeface="Lucida Sans Unicode"/>
              </a:rPr>
              <a:t>Ex: </a:t>
            </a:r>
            <a:r>
              <a:rPr lang="pt-BR" sz="2600" i="1" kern="0">
                <a:solidFill>
                  <a:srgbClr val="002060"/>
                </a:solidFill>
                <a:latin typeface="Calibri" pitchFamily="32"/>
                <a:ea typeface="Lucida Sans Unicode"/>
                <a:cs typeface="Lucida Sans Unicode"/>
              </a:rPr>
              <a:t>Parece haver 3 direções que podem ser tomadas...</a:t>
            </a:r>
          </a:p>
        </p:txBody>
      </p:sp>
      <p:sp>
        <p:nvSpPr>
          <p:cNvPr id="41987" name="Rectangle 10"/>
          <p:cNvSpPr>
            <a:spLocks noChangeArrowheads="1"/>
          </p:cNvSpPr>
          <p:nvPr/>
        </p:nvSpPr>
        <p:spPr bwMode="auto">
          <a:xfrm>
            <a:off x="1125538" y="44450"/>
            <a:ext cx="7034212" cy="649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004" tIns="46798" rIns="90004" bIns="46798" anchor="ctr">
            <a:spAutoFit/>
          </a:bodyPr>
          <a:lstStyle/>
          <a:p>
            <a:pPr algn="ctr" defTabSz="449263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t-BR" sz="3600" b="1">
                <a:solidFill>
                  <a:srgbClr val="002060"/>
                </a:solidFill>
                <a:latin typeface="Calibri" pitchFamily="34" charset="0"/>
              </a:rPr>
              <a:t>Mediação de Conflitos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Imagem 6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5425" y="1316038"/>
            <a:ext cx="8656638" cy="1298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1" name="Imagem 7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5425" y="2609850"/>
            <a:ext cx="8693150" cy="2017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2" name="Imagem 8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9375" y="4651375"/>
            <a:ext cx="8985250" cy="1804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653" name="Rectangle 32"/>
          <p:cNvSpPr>
            <a:spLocks noChangeArrowheads="1"/>
          </p:cNvSpPr>
          <p:nvPr/>
        </p:nvSpPr>
        <p:spPr bwMode="auto">
          <a:xfrm>
            <a:off x="323850" y="692150"/>
            <a:ext cx="4608513" cy="825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004" tIns="46798" rIns="90004" bIns="46798">
            <a:spAutoFit/>
          </a:bodyPr>
          <a:lstStyle/>
          <a:p>
            <a:pPr defTabSz="449263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t-BR" sz="2400" b="1">
                <a:solidFill>
                  <a:srgbClr val="003366"/>
                </a:solidFill>
                <a:latin typeface="Calibri" pitchFamily="34" charset="0"/>
              </a:rPr>
              <a:t>Declaração</a:t>
            </a:r>
            <a:r>
              <a:rPr lang="pt-BR" sz="2400" b="1">
                <a:solidFill>
                  <a:srgbClr val="224043"/>
                </a:solidFill>
                <a:latin typeface="Calibri" pitchFamily="34" charset="0"/>
              </a:rPr>
              <a:t> </a:t>
            </a:r>
            <a:r>
              <a:rPr lang="pt-BR" sz="2400" b="1">
                <a:solidFill>
                  <a:srgbClr val="003366"/>
                </a:solidFill>
                <a:latin typeface="Calibri" pitchFamily="34" charset="0"/>
              </a:rPr>
              <a:t>de</a:t>
            </a:r>
            <a:r>
              <a:rPr lang="pt-BR" sz="2400" b="1">
                <a:solidFill>
                  <a:srgbClr val="224043"/>
                </a:solidFill>
                <a:latin typeface="Calibri" pitchFamily="34" charset="0"/>
              </a:rPr>
              <a:t> </a:t>
            </a:r>
            <a:r>
              <a:rPr lang="pt-BR" sz="2400" b="1">
                <a:solidFill>
                  <a:srgbClr val="003366"/>
                </a:solidFill>
                <a:latin typeface="Calibri" pitchFamily="34" charset="0"/>
              </a:rPr>
              <a:t>Abertura </a:t>
            </a:r>
            <a:r>
              <a:rPr lang="pt-BR" sz="2400">
                <a:solidFill>
                  <a:srgbClr val="003366"/>
                </a:solidFill>
                <a:latin typeface="Calibri" pitchFamily="34" charset="0"/>
              </a:rPr>
              <a:t>(mínima)</a:t>
            </a:r>
          </a:p>
        </p:txBody>
      </p:sp>
      <p:sp>
        <p:nvSpPr>
          <p:cNvPr id="27654" name="Rectangle 10"/>
          <p:cNvSpPr>
            <a:spLocks noChangeArrowheads="1"/>
          </p:cNvSpPr>
          <p:nvPr/>
        </p:nvSpPr>
        <p:spPr bwMode="auto">
          <a:xfrm>
            <a:off x="1125538" y="44450"/>
            <a:ext cx="7034212" cy="649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004" tIns="46798" rIns="90004" bIns="46798" anchor="ctr">
            <a:spAutoFit/>
          </a:bodyPr>
          <a:lstStyle/>
          <a:p>
            <a:pPr algn="ctr" defTabSz="449263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t-BR" sz="3600" b="1">
                <a:solidFill>
                  <a:srgbClr val="002060"/>
                </a:solidFill>
                <a:latin typeface="Calibri" pitchFamily="34" charset="0"/>
              </a:rPr>
              <a:t>Mediação de Conflitos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Imagem 10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05013" y="1262063"/>
            <a:ext cx="6742112" cy="798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675" name="Rectangle 8"/>
          <p:cNvSpPr>
            <a:spLocks noChangeArrowheads="1"/>
          </p:cNvSpPr>
          <p:nvPr/>
        </p:nvSpPr>
        <p:spPr bwMode="auto">
          <a:xfrm>
            <a:off x="323850" y="692150"/>
            <a:ext cx="4608513" cy="825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004" tIns="46798" rIns="90004" bIns="46798">
            <a:spAutoFit/>
          </a:bodyPr>
          <a:lstStyle/>
          <a:p>
            <a:pPr defTabSz="449263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t-BR" sz="2400" b="1">
                <a:solidFill>
                  <a:srgbClr val="003366"/>
                </a:solidFill>
                <a:latin typeface="Calibri" pitchFamily="34" charset="0"/>
              </a:rPr>
              <a:t>Declaração</a:t>
            </a:r>
            <a:r>
              <a:rPr lang="pt-BR" sz="2400" b="1">
                <a:solidFill>
                  <a:srgbClr val="224043"/>
                </a:solidFill>
                <a:latin typeface="Calibri" pitchFamily="34" charset="0"/>
              </a:rPr>
              <a:t> </a:t>
            </a:r>
            <a:r>
              <a:rPr lang="pt-BR" sz="2400" b="1">
                <a:solidFill>
                  <a:srgbClr val="003366"/>
                </a:solidFill>
                <a:latin typeface="Calibri" pitchFamily="34" charset="0"/>
              </a:rPr>
              <a:t>de</a:t>
            </a:r>
            <a:r>
              <a:rPr lang="pt-BR" sz="2400" b="1">
                <a:solidFill>
                  <a:srgbClr val="224043"/>
                </a:solidFill>
                <a:latin typeface="Calibri" pitchFamily="34" charset="0"/>
              </a:rPr>
              <a:t> </a:t>
            </a:r>
            <a:r>
              <a:rPr lang="pt-BR" sz="2400" b="1">
                <a:solidFill>
                  <a:srgbClr val="003366"/>
                </a:solidFill>
                <a:latin typeface="Calibri" pitchFamily="34" charset="0"/>
              </a:rPr>
              <a:t>Abertura </a:t>
            </a:r>
            <a:r>
              <a:rPr lang="pt-BR" sz="2400">
                <a:solidFill>
                  <a:srgbClr val="003366"/>
                </a:solidFill>
                <a:latin typeface="Calibri" pitchFamily="34" charset="0"/>
              </a:rPr>
              <a:t>(mínima)</a:t>
            </a:r>
          </a:p>
        </p:txBody>
      </p:sp>
      <p:pic>
        <p:nvPicPr>
          <p:cNvPr id="28676" name="Imagem 11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005013" y="2000250"/>
            <a:ext cx="6742112" cy="1103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677" name="Rectangle 15"/>
          <p:cNvSpPr>
            <a:spLocks noChangeArrowheads="1"/>
          </p:cNvSpPr>
          <p:nvPr/>
        </p:nvSpPr>
        <p:spPr bwMode="auto">
          <a:xfrm>
            <a:off x="26988" y="2852738"/>
            <a:ext cx="2060575" cy="1336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0004" tIns="46798" rIns="90004" bIns="46798">
            <a:spAutoFit/>
          </a:bodyPr>
          <a:lstStyle/>
          <a:p>
            <a:pPr defTabSz="449263">
              <a:spcBef>
                <a:spcPts val="288"/>
              </a:spcBef>
              <a:spcAft>
                <a:spcPts val="288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t-BR" sz="2400">
                <a:solidFill>
                  <a:srgbClr val="003366"/>
                </a:solidFill>
                <a:latin typeface="Calibri" pitchFamily="34" charset="0"/>
              </a:rPr>
              <a:t>Apresentação</a:t>
            </a:r>
          </a:p>
          <a:p>
            <a:pPr defTabSz="449263">
              <a:spcBef>
                <a:spcPts val="288"/>
              </a:spcBef>
              <a:spcAft>
                <a:spcPts val="288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t-BR" sz="2400">
                <a:solidFill>
                  <a:srgbClr val="003366"/>
                </a:solidFill>
                <a:latin typeface="Calibri" pitchFamily="34" charset="0"/>
              </a:rPr>
              <a:t>das</a:t>
            </a:r>
          </a:p>
          <a:p>
            <a:pPr defTabSz="449263">
              <a:spcBef>
                <a:spcPts val="288"/>
              </a:spcBef>
              <a:spcAft>
                <a:spcPts val="288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t-BR" sz="2400">
                <a:solidFill>
                  <a:srgbClr val="003366"/>
                </a:solidFill>
                <a:latin typeface="Calibri" pitchFamily="34" charset="0"/>
              </a:rPr>
              <a:t>regras</a:t>
            </a:r>
          </a:p>
        </p:txBody>
      </p:sp>
      <p:pic>
        <p:nvPicPr>
          <p:cNvPr id="28678" name="Imagem 12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005013" y="3097213"/>
            <a:ext cx="6742112" cy="804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9" name="Imagem 13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005013" y="3816350"/>
            <a:ext cx="6742112" cy="804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80" name="Imagem 14"/>
          <p:cNvPicPr>
            <a:picLocks noChangeAspect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005013" y="4572000"/>
            <a:ext cx="6742112" cy="804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81" name="Imagem 15"/>
          <p:cNvPicPr>
            <a:picLocks noChangeAspect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005013" y="5376863"/>
            <a:ext cx="6742112" cy="1255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682" name="Rectangle 10"/>
          <p:cNvSpPr>
            <a:spLocks noChangeArrowheads="1"/>
          </p:cNvSpPr>
          <p:nvPr/>
        </p:nvSpPr>
        <p:spPr bwMode="auto">
          <a:xfrm>
            <a:off x="1125538" y="44450"/>
            <a:ext cx="7034212" cy="649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004" tIns="46798" rIns="90004" bIns="46798" anchor="ctr">
            <a:spAutoFit/>
          </a:bodyPr>
          <a:lstStyle/>
          <a:p>
            <a:pPr algn="ctr" defTabSz="449263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t-BR" sz="3600" b="1">
                <a:solidFill>
                  <a:srgbClr val="002060"/>
                </a:solidFill>
                <a:latin typeface="Calibri" pitchFamily="34" charset="0"/>
              </a:rPr>
              <a:t>Mediação de Conflitos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971550" y="1268413"/>
            <a:ext cx="7200900" cy="2400300"/>
          </a:xfrm>
          <a:prstGeom prst="rect">
            <a:avLst/>
          </a:prstGeom>
          <a:noFill/>
          <a:ln>
            <a:noFill/>
            <a:prstDash val="solid"/>
          </a:ln>
        </p:spPr>
        <p:txBody>
          <a:bodyPr lIns="0" tIns="0" rIns="0" bIns="0" anchor="ctr">
            <a:spAutoFit/>
          </a:bodyPr>
          <a:lstStyle/>
          <a:p>
            <a:pPr algn="ctr" defTabSz="449263" fontAlgn="auto">
              <a:spcBef>
                <a:spcPts val="0"/>
              </a:spcBef>
              <a:spcAft>
                <a:spcPts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2600" b="1" kern="0" dirty="0">
                <a:solidFill>
                  <a:srgbClr val="002060"/>
                </a:solidFill>
                <a:latin typeface="Calibri" pitchFamily="32"/>
                <a:ea typeface="Lucida Sans Unicode"/>
                <a:cs typeface="Lucida Sans Unicode"/>
              </a:rPr>
              <a:t>ENCERRAMENTO DA SESSÃO</a:t>
            </a:r>
          </a:p>
          <a:p>
            <a:pPr algn="ctr" defTabSz="449263" fontAlgn="auto">
              <a:spcBef>
                <a:spcPts val="0"/>
              </a:spcBef>
              <a:spcAft>
                <a:spcPts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2600" b="1" kern="0" dirty="0">
              <a:solidFill>
                <a:srgbClr val="002060"/>
              </a:solidFill>
              <a:latin typeface="Calibri" pitchFamily="32"/>
              <a:ea typeface="Lucida Sans Unicode"/>
              <a:cs typeface="Lucida Sans Unicode"/>
            </a:endParaRPr>
          </a:p>
          <a:p>
            <a:pPr algn="just" defTabSz="449263"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85000"/>
              <a:buFont typeface="Wingdings"/>
              <a:buChar char="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2600" kern="0" dirty="0">
                <a:solidFill>
                  <a:srgbClr val="002060"/>
                </a:solidFill>
                <a:latin typeface="Calibri" pitchFamily="32"/>
                <a:ea typeface="Lucida Sans Unicode"/>
                <a:cs typeface="Lucida Sans Unicode"/>
              </a:rPr>
              <a:t> </a:t>
            </a:r>
            <a:r>
              <a:rPr lang="en-US" sz="2600" kern="0" dirty="0" err="1">
                <a:solidFill>
                  <a:srgbClr val="002060"/>
                </a:solidFill>
                <a:latin typeface="Calibri" pitchFamily="32"/>
                <a:ea typeface="Lucida Sans Unicode"/>
                <a:cs typeface="Lucida Sans Unicode"/>
              </a:rPr>
              <a:t>Leitura</a:t>
            </a:r>
            <a:r>
              <a:rPr lang="en-US" sz="2600" kern="0" dirty="0">
                <a:solidFill>
                  <a:srgbClr val="002060"/>
                </a:solidFill>
                <a:latin typeface="Calibri" pitchFamily="32"/>
                <a:ea typeface="Lucida Sans Unicode"/>
                <a:cs typeface="Lucida Sans Unicode"/>
              </a:rPr>
              <a:t>, </a:t>
            </a:r>
            <a:r>
              <a:rPr lang="en-US" sz="2600" kern="0" dirty="0" err="1">
                <a:solidFill>
                  <a:srgbClr val="002060"/>
                </a:solidFill>
                <a:latin typeface="Calibri" pitchFamily="32"/>
                <a:ea typeface="Lucida Sans Unicode"/>
                <a:cs typeface="Lucida Sans Unicode"/>
              </a:rPr>
              <a:t>revisão</a:t>
            </a:r>
            <a:r>
              <a:rPr lang="en-US" sz="2600" kern="0" dirty="0">
                <a:solidFill>
                  <a:srgbClr val="002060"/>
                </a:solidFill>
                <a:latin typeface="Calibri" pitchFamily="32"/>
                <a:ea typeface="Lucida Sans Unicode"/>
                <a:cs typeface="Lucida Sans Unicode"/>
              </a:rPr>
              <a:t> e </a:t>
            </a:r>
            <a:r>
              <a:rPr lang="en-US" sz="2600" kern="0" dirty="0" err="1">
                <a:solidFill>
                  <a:srgbClr val="002060"/>
                </a:solidFill>
                <a:latin typeface="Calibri" pitchFamily="32"/>
                <a:ea typeface="Lucida Sans Unicode"/>
                <a:cs typeface="Lucida Sans Unicode"/>
              </a:rPr>
              <a:t>assinatura</a:t>
            </a:r>
            <a:r>
              <a:rPr lang="en-US" sz="2600" kern="0" dirty="0">
                <a:solidFill>
                  <a:srgbClr val="002060"/>
                </a:solidFill>
                <a:latin typeface="Calibri" pitchFamily="32"/>
                <a:ea typeface="Lucida Sans Unicode"/>
                <a:cs typeface="Lucida Sans Unicode"/>
              </a:rPr>
              <a:t> do </a:t>
            </a:r>
            <a:r>
              <a:rPr lang="en-US" sz="2600" kern="0" dirty="0" err="1">
                <a:solidFill>
                  <a:srgbClr val="002060"/>
                </a:solidFill>
                <a:latin typeface="Calibri" pitchFamily="32"/>
                <a:ea typeface="Lucida Sans Unicode"/>
                <a:cs typeface="Lucida Sans Unicode"/>
              </a:rPr>
              <a:t>termo</a:t>
            </a:r>
            <a:r>
              <a:rPr lang="en-US" sz="2600" kern="0" dirty="0">
                <a:solidFill>
                  <a:srgbClr val="002060"/>
                </a:solidFill>
                <a:latin typeface="Calibri" pitchFamily="32"/>
                <a:ea typeface="Lucida Sans Unicode"/>
                <a:cs typeface="Lucida Sans Unicode"/>
              </a:rPr>
              <a:t> de </a:t>
            </a:r>
            <a:r>
              <a:rPr lang="en-US" sz="2600" kern="0" dirty="0" err="1">
                <a:solidFill>
                  <a:srgbClr val="002060"/>
                </a:solidFill>
                <a:latin typeface="Calibri" pitchFamily="32"/>
                <a:ea typeface="Lucida Sans Unicode"/>
                <a:cs typeface="Lucida Sans Unicode"/>
              </a:rPr>
              <a:t>acordo</a:t>
            </a:r>
            <a:endParaRPr lang="en-US" sz="2600" kern="0" dirty="0">
              <a:solidFill>
                <a:srgbClr val="002060"/>
              </a:solidFill>
              <a:latin typeface="Calibri" pitchFamily="32"/>
              <a:ea typeface="Lucida Sans Unicode"/>
              <a:cs typeface="Lucida Sans Unicode"/>
            </a:endParaRPr>
          </a:p>
          <a:p>
            <a:pPr algn="just" defTabSz="449263"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85000"/>
              <a:buFont typeface="Wingdings"/>
              <a:buChar char="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2600" kern="0" dirty="0">
                <a:solidFill>
                  <a:srgbClr val="002060"/>
                </a:solidFill>
                <a:latin typeface="Calibri" pitchFamily="32"/>
                <a:ea typeface="Lucida Sans Unicode"/>
                <a:cs typeface="Lucida Sans Unicode"/>
              </a:rPr>
              <a:t> </a:t>
            </a:r>
            <a:r>
              <a:rPr lang="en-US" sz="2600" kern="0" dirty="0" err="1">
                <a:solidFill>
                  <a:srgbClr val="002060"/>
                </a:solidFill>
                <a:latin typeface="Calibri" pitchFamily="32"/>
                <a:ea typeface="Lucida Sans Unicode"/>
                <a:cs typeface="Lucida Sans Unicode"/>
              </a:rPr>
              <a:t>Validar</a:t>
            </a:r>
            <a:r>
              <a:rPr lang="en-US" sz="2600" kern="0" dirty="0">
                <a:solidFill>
                  <a:srgbClr val="002060"/>
                </a:solidFill>
                <a:latin typeface="Calibri" pitchFamily="32"/>
                <a:ea typeface="Lucida Sans Unicode"/>
                <a:cs typeface="Lucida Sans Unicode"/>
              </a:rPr>
              <a:t> o </a:t>
            </a:r>
            <a:r>
              <a:rPr lang="en-US" sz="2600" kern="0" dirty="0" err="1">
                <a:solidFill>
                  <a:srgbClr val="002060"/>
                </a:solidFill>
                <a:latin typeface="Calibri" pitchFamily="32"/>
                <a:ea typeface="Lucida Sans Unicode"/>
                <a:cs typeface="Lucida Sans Unicode"/>
              </a:rPr>
              <a:t>esforço</a:t>
            </a:r>
            <a:r>
              <a:rPr lang="en-US" sz="2600" kern="0" dirty="0">
                <a:solidFill>
                  <a:srgbClr val="002060"/>
                </a:solidFill>
                <a:latin typeface="Calibri" pitchFamily="32"/>
                <a:ea typeface="Lucida Sans Unicode"/>
                <a:cs typeface="Lucida Sans Unicode"/>
              </a:rPr>
              <a:t> e do </a:t>
            </a:r>
            <a:r>
              <a:rPr lang="en-US" sz="2600" kern="0" dirty="0" err="1">
                <a:solidFill>
                  <a:srgbClr val="002060"/>
                </a:solidFill>
                <a:latin typeface="Calibri" pitchFamily="32"/>
                <a:ea typeface="Lucida Sans Unicode"/>
                <a:cs typeface="Lucida Sans Unicode"/>
              </a:rPr>
              <a:t>trabalho</a:t>
            </a:r>
            <a:r>
              <a:rPr lang="en-US" sz="2600" kern="0" dirty="0">
                <a:solidFill>
                  <a:srgbClr val="002060"/>
                </a:solidFill>
                <a:latin typeface="Calibri" pitchFamily="32"/>
                <a:ea typeface="Lucida Sans Unicode"/>
                <a:cs typeface="Lucida Sans Unicode"/>
              </a:rPr>
              <a:t> das </a:t>
            </a:r>
            <a:r>
              <a:rPr lang="en-US" sz="2600" kern="0" dirty="0" err="1">
                <a:solidFill>
                  <a:srgbClr val="002060"/>
                </a:solidFill>
                <a:latin typeface="Calibri" pitchFamily="32"/>
                <a:ea typeface="Lucida Sans Unicode"/>
                <a:cs typeface="Lucida Sans Unicode"/>
              </a:rPr>
              <a:t>partes</a:t>
            </a:r>
            <a:endParaRPr lang="en-US" sz="2600" kern="0" dirty="0">
              <a:solidFill>
                <a:srgbClr val="002060"/>
              </a:solidFill>
              <a:latin typeface="Calibri" pitchFamily="32"/>
              <a:ea typeface="Lucida Sans Unicode"/>
              <a:cs typeface="Lucida Sans Unicode"/>
            </a:endParaRPr>
          </a:p>
          <a:p>
            <a:pPr algn="just" defTabSz="449263"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85000"/>
              <a:buFont typeface="Wingdings"/>
              <a:buChar char="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2600" kern="0" dirty="0">
                <a:solidFill>
                  <a:srgbClr val="002060"/>
                </a:solidFill>
                <a:latin typeface="Calibri" pitchFamily="32"/>
                <a:ea typeface="Lucida Sans Unicode"/>
                <a:cs typeface="Lucida Sans Unicode"/>
              </a:rPr>
              <a:t> </a:t>
            </a:r>
            <a:r>
              <a:rPr lang="en-US" sz="2600" kern="0" dirty="0" err="1">
                <a:solidFill>
                  <a:srgbClr val="002060"/>
                </a:solidFill>
                <a:latin typeface="Calibri" pitchFamily="32"/>
                <a:ea typeface="Lucida Sans Unicode"/>
                <a:cs typeface="Lucida Sans Unicode"/>
              </a:rPr>
              <a:t>Incentivar</a:t>
            </a:r>
            <a:r>
              <a:rPr lang="en-US" sz="2600" kern="0" dirty="0">
                <a:solidFill>
                  <a:srgbClr val="002060"/>
                </a:solidFill>
                <a:latin typeface="Calibri" pitchFamily="32"/>
                <a:ea typeface="Lucida Sans Unicode"/>
                <a:cs typeface="Lucida Sans Unicode"/>
              </a:rPr>
              <a:t> as </a:t>
            </a:r>
            <a:r>
              <a:rPr lang="en-US" sz="2600" kern="0" dirty="0" err="1">
                <a:solidFill>
                  <a:srgbClr val="002060"/>
                </a:solidFill>
                <a:latin typeface="Calibri" pitchFamily="32"/>
                <a:ea typeface="Lucida Sans Unicode"/>
                <a:cs typeface="Lucida Sans Unicode"/>
              </a:rPr>
              <a:t>partes</a:t>
            </a:r>
            <a:r>
              <a:rPr lang="en-US" sz="2600" kern="0" dirty="0">
                <a:solidFill>
                  <a:srgbClr val="002060"/>
                </a:solidFill>
                <a:latin typeface="Calibri" pitchFamily="32"/>
                <a:ea typeface="Lucida Sans Unicode"/>
                <a:cs typeface="Lucida Sans Unicode"/>
              </a:rPr>
              <a:t> a </a:t>
            </a:r>
            <a:r>
              <a:rPr lang="en-US" sz="2600" kern="0" dirty="0" err="1">
                <a:solidFill>
                  <a:srgbClr val="002060"/>
                </a:solidFill>
                <a:latin typeface="Calibri" pitchFamily="32"/>
                <a:ea typeface="Lucida Sans Unicode"/>
                <a:cs typeface="Lucida Sans Unicode"/>
              </a:rPr>
              <a:t>retornarem</a:t>
            </a:r>
            <a:r>
              <a:rPr lang="en-US" sz="2600" kern="0" dirty="0">
                <a:solidFill>
                  <a:srgbClr val="002060"/>
                </a:solidFill>
                <a:latin typeface="Calibri" pitchFamily="32"/>
                <a:ea typeface="Lucida Sans Unicode"/>
                <a:cs typeface="Lucida Sans Unicode"/>
              </a:rPr>
              <a:t>, se </a:t>
            </a:r>
            <a:r>
              <a:rPr lang="en-US" sz="2600" kern="0" dirty="0" err="1">
                <a:solidFill>
                  <a:srgbClr val="002060"/>
                </a:solidFill>
                <a:latin typeface="Calibri" pitchFamily="32"/>
                <a:ea typeface="Lucida Sans Unicode"/>
                <a:cs typeface="Lucida Sans Unicode"/>
              </a:rPr>
              <a:t>necessário</a:t>
            </a:r>
            <a:endParaRPr lang="en-US" sz="2600" kern="0" dirty="0">
              <a:solidFill>
                <a:srgbClr val="002060"/>
              </a:solidFill>
              <a:latin typeface="Calibri" pitchFamily="32"/>
              <a:ea typeface="Lucida Sans Unicode"/>
              <a:cs typeface="Lucida Sans Unicode"/>
            </a:endParaRPr>
          </a:p>
          <a:p>
            <a:pPr algn="just" defTabSz="449263" fontAlgn="auto">
              <a:spcBef>
                <a:spcPts val="0"/>
              </a:spcBef>
              <a:spcAft>
                <a:spcPts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2600" kern="0" dirty="0">
              <a:solidFill>
                <a:srgbClr val="002060"/>
              </a:solidFill>
              <a:latin typeface="Calibri" pitchFamily="32"/>
              <a:ea typeface="Lucida Sans Unicode"/>
              <a:cs typeface="Lucida Sans Unicode"/>
            </a:endParaRPr>
          </a:p>
        </p:txBody>
      </p:sp>
      <p:sp>
        <p:nvSpPr>
          <p:cNvPr id="3" name="Rectangle 4"/>
          <p:cNvSpPr>
            <a:spLocks noChangeArrowheads="1"/>
          </p:cNvSpPr>
          <p:nvPr/>
        </p:nvSpPr>
        <p:spPr bwMode="auto">
          <a:xfrm>
            <a:off x="971550" y="3500438"/>
            <a:ext cx="7272338" cy="2447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marL="176213" indent="-176213" algn="just" defTabSz="449263">
              <a:spcAft>
                <a:spcPts val="1200"/>
              </a:spcAft>
              <a:buClr>
                <a:srgbClr val="000000"/>
              </a:buClr>
              <a:buSzPct val="80000"/>
              <a:buFont typeface="Wingdings" pitchFamily="2" charset="2"/>
              <a:buChar char=""/>
              <a:tabLst>
                <a:tab pos="176213" algn="l"/>
                <a:tab pos="1090613" algn="l"/>
                <a:tab pos="2005013" algn="l"/>
                <a:tab pos="2919413" algn="l"/>
                <a:tab pos="3833813" algn="l"/>
                <a:tab pos="4748213" algn="l"/>
                <a:tab pos="5662613" algn="l"/>
                <a:tab pos="6577013" algn="l"/>
                <a:tab pos="7491413" algn="l"/>
                <a:tab pos="8405813" algn="l"/>
                <a:tab pos="9320213" algn="l"/>
                <a:tab pos="10234613" algn="l"/>
              </a:tabLst>
            </a:pPr>
            <a:r>
              <a:rPr lang="en-US" sz="2600">
                <a:solidFill>
                  <a:srgbClr val="002060"/>
                </a:solidFill>
                <a:latin typeface="Calibri" pitchFamily="34" charset="0"/>
              </a:rPr>
              <a:t>Não havendo solução, agradecer às partes pelo esforço em negociar, deixando claro que o acordo não é o único resultado possível e satisfatório na mediação.</a:t>
            </a:r>
          </a:p>
          <a:p>
            <a:pPr marL="176213" indent="-176213" algn="just" defTabSz="449263">
              <a:buClr>
                <a:srgbClr val="000000"/>
              </a:buClr>
              <a:buSzPct val="80000"/>
              <a:buFont typeface="Wingdings" pitchFamily="2" charset="2"/>
              <a:buChar char=""/>
              <a:tabLst>
                <a:tab pos="176213" algn="l"/>
                <a:tab pos="1090613" algn="l"/>
                <a:tab pos="2005013" algn="l"/>
                <a:tab pos="2919413" algn="l"/>
                <a:tab pos="3833813" algn="l"/>
                <a:tab pos="4748213" algn="l"/>
                <a:tab pos="5662613" algn="l"/>
                <a:tab pos="6577013" algn="l"/>
                <a:tab pos="7491413" algn="l"/>
                <a:tab pos="8405813" algn="l"/>
                <a:tab pos="9320213" algn="l"/>
                <a:tab pos="10234613" algn="l"/>
              </a:tabLst>
            </a:pPr>
            <a:r>
              <a:rPr lang="en-US" sz="2600">
                <a:solidFill>
                  <a:srgbClr val="002060"/>
                </a:solidFill>
                <a:latin typeface="Calibri" pitchFamily="34" charset="0"/>
              </a:rPr>
              <a:t>Incentivar as partes a retornarem, se necessário</a:t>
            </a:r>
          </a:p>
        </p:txBody>
      </p:sp>
      <p:sp>
        <p:nvSpPr>
          <p:cNvPr id="29700" name="Rectangle 10"/>
          <p:cNvSpPr>
            <a:spLocks noChangeArrowheads="1"/>
          </p:cNvSpPr>
          <p:nvPr/>
        </p:nvSpPr>
        <p:spPr bwMode="auto">
          <a:xfrm>
            <a:off x="1125538" y="44450"/>
            <a:ext cx="7034212" cy="649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004" tIns="46798" rIns="90004" bIns="46798" anchor="ctr">
            <a:spAutoFit/>
          </a:bodyPr>
          <a:lstStyle/>
          <a:p>
            <a:pPr algn="ctr" defTabSz="449263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t-BR" sz="3600" b="1">
                <a:solidFill>
                  <a:srgbClr val="002060"/>
                </a:solidFill>
                <a:latin typeface="Calibri" pitchFamily="34" charset="0"/>
              </a:rPr>
              <a:t>Mediação de Conflitos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179388" y="1809750"/>
            <a:ext cx="8678862" cy="3711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004" tIns="46798" rIns="90004" bIns="46798" anchor="ctr">
            <a:spAutoFit/>
          </a:bodyPr>
          <a:lstStyle/>
          <a:p>
            <a:pPr algn="just" defTabSz="449263">
              <a:spcBef>
                <a:spcPts val="1200"/>
              </a:spcBef>
              <a:spcAft>
                <a:spcPts val="120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pt-BR" sz="2400" b="1">
              <a:solidFill>
                <a:srgbClr val="002060"/>
              </a:solidFill>
              <a:latin typeface="Calibri" pitchFamily="34" charset="0"/>
            </a:endParaRPr>
          </a:p>
          <a:p>
            <a:pPr algn="just" defTabSz="449263">
              <a:spcBef>
                <a:spcPts val="6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t-BR" sz="2400" b="1">
                <a:solidFill>
                  <a:srgbClr val="002060"/>
                </a:solidFill>
                <a:latin typeface="Calibri" pitchFamily="34" charset="0"/>
              </a:rPr>
              <a:t>Manual de Mediação Judicial (CNJ) - 2013 </a:t>
            </a:r>
          </a:p>
          <a:p>
            <a:pPr algn="just" defTabSz="449263">
              <a:spcBef>
                <a:spcPts val="6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t-BR" sz="2000">
                <a:solidFill>
                  <a:srgbClr val="002060"/>
                </a:solidFill>
                <a:latin typeface="Calibri" pitchFamily="34" charset="0"/>
              </a:rPr>
              <a:t>Acessível em:</a:t>
            </a:r>
          </a:p>
          <a:p>
            <a:pPr algn="just" defTabSz="449263">
              <a:spcBef>
                <a:spcPts val="6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t-BR" sz="2000">
                <a:solidFill>
                  <a:srgbClr val="002060"/>
                </a:solidFill>
                <a:latin typeface="Calibri" pitchFamily="34" charset="0"/>
              </a:rPr>
              <a:t>http://www.cnj.jus.br/images/programas/conciliacao/manual_mediacao_judicial_4ed.pdf</a:t>
            </a:r>
          </a:p>
          <a:p>
            <a:pPr algn="just" defTabSz="449263">
              <a:spcBef>
                <a:spcPts val="1200"/>
              </a:spcBef>
              <a:spcAft>
                <a:spcPts val="1200"/>
              </a:spcAft>
              <a:buClr>
                <a:srgbClr val="003366"/>
              </a:buClr>
              <a:buSzPct val="10000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t-BR" sz="2400" b="1">
                <a:solidFill>
                  <a:srgbClr val="002060"/>
                </a:solidFill>
                <a:latin typeface="Calibri" pitchFamily="34" charset="0"/>
              </a:rPr>
              <a:t>Almeida, Tânia (2014). </a:t>
            </a:r>
            <a:r>
              <a:rPr lang="pt-BR" sz="2400">
                <a:solidFill>
                  <a:srgbClr val="002060"/>
                </a:solidFill>
                <a:latin typeface="Calibri" pitchFamily="34" charset="0"/>
              </a:rPr>
              <a:t>Caixa de Ferramentas da Mediação: Aportes Práticos e Teóricos. Rio de Janeiro: Dasheditora</a:t>
            </a:r>
            <a:r>
              <a:rPr lang="pt-BR" sz="2400" b="1">
                <a:solidFill>
                  <a:srgbClr val="002060"/>
                </a:solidFill>
                <a:latin typeface="Calibri" pitchFamily="34" charset="0"/>
              </a:rPr>
              <a:t>.</a:t>
            </a:r>
            <a:endParaRPr lang="pt-BR" sz="2400">
              <a:solidFill>
                <a:srgbClr val="002060"/>
              </a:solidFill>
              <a:latin typeface="Calibri" pitchFamily="34" charset="0"/>
            </a:endParaRPr>
          </a:p>
          <a:p>
            <a:pPr algn="just" defTabSz="449263">
              <a:spcBef>
                <a:spcPts val="1200"/>
              </a:spcBef>
              <a:spcAft>
                <a:spcPts val="1200"/>
              </a:spcAft>
              <a:buClr>
                <a:srgbClr val="003366"/>
              </a:buClr>
              <a:buSzPct val="100000"/>
              <a:buFont typeface="Calibri" pitchFamily="34" charset="0"/>
              <a:buChar char="-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pt-BR" sz="2400">
              <a:solidFill>
                <a:srgbClr val="002060"/>
              </a:solidFill>
              <a:latin typeface="Calibri" pitchFamily="34" charset="0"/>
            </a:endParaRPr>
          </a:p>
        </p:txBody>
      </p:sp>
      <p:sp>
        <p:nvSpPr>
          <p:cNvPr id="43011" name="Rectangle 10"/>
          <p:cNvSpPr>
            <a:spLocks noChangeArrowheads="1"/>
          </p:cNvSpPr>
          <p:nvPr/>
        </p:nvSpPr>
        <p:spPr bwMode="auto">
          <a:xfrm>
            <a:off x="1125538" y="44450"/>
            <a:ext cx="7034212" cy="649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004" tIns="46798" rIns="90004" bIns="46798" anchor="ctr">
            <a:spAutoFit/>
          </a:bodyPr>
          <a:lstStyle/>
          <a:p>
            <a:pPr algn="ctr" defTabSz="449263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t-BR" sz="3600" b="1">
                <a:solidFill>
                  <a:srgbClr val="002060"/>
                </a:solidFill>
                <a:latin typeface="Calibri" pitchFamily="34" charset="0"/>
              </a:rPr>
              <a:t>Mediação de Conflitos</a:t>
            </a:r>
          </a:p>
        </p:txBody>
      </p:sp>
      <p:sp>
        <p:nvSpPr>
          <p:cNvPr id="43012" name="Rectangle 1"/>
          <p:cNvSpPr>
            <a:spLocks noChangeArrowheads="1"/>
          </p:cNvSpPr>
          <p:nvPr/>
        </p:nvSpPr>
        <p:spPr bwMode="auto">
          <a:xfrm>
            <a:off x="246063" y="1530350"/>
            <a:ext cx="3494087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004" tIns="46798" rIns="90004" bIns="46798" anchor="ctr">
            <a:spAutoFit/>
          </a:bodyPr>
          <a:lstStyle/>
          <a:p>
            <a:pPr algn="just" defTabSz="449263">
              <a:spcBef>
                <a:spcPts val="600"/>
              </a:spcBef>
              <a:spcAft>
                <a:spcPts val="60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t-BR" sz="2400" b="1">
                <a:solidFill>
                  <a:srgbClr val="003366"/>
                </a:solidFill>
                <a:latin typeface="Calibri" pitchFamily="34" charset="0"/>
              </a:rPr>
              <a:t>Referências: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1"/>
          <p:cNvSpPr>
            <a:spLocks noChangeArrowheads="1"/>
          </p:cNvSpPr>
          <p:nvPr/>
        </p:nvSpPr>
        <p:spPr bwMode="auto">
          <a:xfrm>
            <a:off x="2649538" y="1196975"/>
            <a:ext cx="4083050" cy="50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algn="just" defTabSz="449263">
              <a:lnSpc>
                <a:spcPct val="8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800" b="1">
                <a:solidFill>
                  <a:srgbClr val="003366"/>
                </a:solidFill>
                <a:latin typeface="Calibri" pitchFamily="34" charset="0"/>
              </a:rPr>
              <a:t>ESPIRAL DE CONFLITO</a:t>
            </a:r>
          </a:p>
        </p:txBody>
      </p:sp>
      <p:sp>
        <p:nvSpPr>
          <p:cNvPr id="3" name="Rectangle 2"/>
          <p:cNvSpPr/>
          <p:nvPr/>
        </p:nvSpPr>
        <p:spPr>
          <a:xfrm>
            <a:off x="419100" y="2349500"/>
            <a:ext cx="8185150" cy="2874963"/>
          </a:xfrm>
          <a:prstGeom prst="rect">
            <a:avLst/>
          </a:prstGeom>
          <a:noFill/>
          <a:ln>
            <a:noFill/>
            <a:prstDash val="solid"/>
          </a:ln>
        </p:spPr>
        <p:txBody>
          <a:bodyPr lIns="0" tIns="0" rIns="0" bIns="0" anchor="ctr"/>
          <a:lstStyle/>
          <a:p>
            <a:pPr algn="just" defTabSz="449263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2800" kern="0" dirty="0" err="1">
                <a:solidFill>
                  <a:srgbClr val="002060"/>
                </a:solidFill>
                <a:latin typeface="Calibri" pitchFamily="32"/>
                <a:ea typeface="Lucida Sans Unicode"/>
                <a:cs typeface="Lucida Sans Unicode"/>
              </a:rPr>
              <a:t>Progressiva</a:t>
            </a:r>
            <a:r>
              <a:rPr lang="en-US" sz="2800" kern="0" dirty="0">
                <a:solidFill>
                  <a:srgbClr val="002060"/>
                </a:solidFill>
                <a:latin typeface="Calibri" pitchFamily="32"/>
                <a:ea typeface="Lucida Sans Unicode"/>
                <a:cs typeface="Lucida Sans Unicode"/>
              </a:rPr>
              <a:t> </a:t>
            </a:r>
            <a:r>
              <a:rPr lang="en-US" sz="2800" kern="0" dirty="0" err="1">
                <a:solidFill>
                  <a:srgbClr val="002060"/>
                </a:solidFill>
                <a:latin typeface="Calibri" pitchFamily="32"/>
                <a:ea typeface="Lucida Sans Unicode"/>
                <a:cs typeface="Lucida Sans Unicode"/>
              </a:rPr>
              <a:t>escalada</a:t>
            </a:r>
            <a:r>
              <a:rPr lang="en-US" sz="2800" kern="0" dirty="0">
                <a:solidFill>
                  <a:srgbClr val="002060"/>
                </a:solidFill>
                <a:latin typeface="Calibri" pitchFamily="32"/>
                <a:ea typeface="Lucida Sans Unicode"/>
                <a:cs typeface="Lucida Sans Unicode"/>
              </a:rPr>
              <a:t> </a:t>
            </a:r>
            <a:r>
              <a:rPr lang="en-US" sz="2800" kern="0" dirty="0" err="1">
                <a:solidFill>
                  <a:srgbClr val="002060"/>
                </a:solidFill>
                <a:latin typeface="Calibri" pitchFamily="32"/>
                <a:ea typeface="Lucida Sans Unicode"/>
                <a:cs typeface="Lucida Sans Unicode"/>
              </a:rPr>
              <a:t>em</a:t>
            </a:r>
            <a:r>
              <a:rPr lang="en-US" sz="2800" kern="0" dirty="0">
                <a:solidFill>
                  <a:srgbClr val="002060"/>
                </a:solidFill>
                <a:latin typeface="Calibri" pitchFamily="32"/>
                <a:ea typeface="Lucida Sans Unicode"/>
                <a:cs typeface="Lucida Sans Unicode"/>
              </a:rPr>
              <a:t> </a:t>
            </a:r>
            <a:r>
              <a:rPr lang="en-US" sz="2800" kern="0" dirty="0" err="1">
                <a:solidFill>
                  <a:srgbClr val="002060"/>
                </a:solidFill>
                <a:latin typeface="Calibri" pitchFamily="32"/>
                <a:ea typeface="Lucida Sans Unicode"/>
                <a:cs typeface="Lucida Sans Unicode"/>
              </a:rPr>
              <a:t>relações</a:t>
            </a:r>
            <a:r>
              <a:rPr lang="en-US" sz="2800" kern="0" dirty="0">
                <a:solidFill>
                  <a:srgbClr val="002060"/>
                </a:solidFill>
                <a:latin typeface="Calibri" pitchFamily="32"/>
                <a:ea typeface="Lucida Sans Unicode"/>
                <a:cs typeface="Lucida Sans Unicode"/>
              </a:rPr>
              <a:t> </a:t>
            </a:r>
            <a:r>
              <a:rPr lang="en-US" sz="2800" kern="0" dirty="0" err="1">
                <a:solidFill>
                  <a:srgbClr val="002060"/>
                </a:solidFill>
                <a:latin typeface="Calibri" pitchFamily="32"/>
                <a:ea typeface="Lucida Sans Unicode"/>
                <a:cs typeface="Lucida Sans Unicode"/>
              </a:rPr>
              <a:t>conflituosas</a:t>
            </a:r>
            <a:r>
              <a:rPr lang="en-US" sz="2800" kern="0" dirty="0">
                <a:solidFill>
                  <a:srgbClr val="002060"/>
                </a:solidFill>
                <a:latin typeface="Calibri" pitchFamily="32"/>
                <a:ea typeface="Lucida Sans Unicode"/>
                <a:cs typeface="Lucida Sans Unicode"/>
              </a:rPr>
              <a:t> </a:t>
            </a:r>
            <a:r>
              <a:rPr lang="en-US" sz="2800" kern="0" dirty="0" err="1">
                <a:solidFill>
                  <a:srgbClr val="002060"/>
                </a:solidFill>
                <a:latin typeface="Calibri" pitchFamily="32"/>
                <a:ea typeface="Lucida Sans Unicode"/>
                <a:cs typeface="Lucida Sans Unicode"/>
              </a:rPr>
              <a:t>resultante</a:t>
            </a:r>
            <a:r>
              <a:rPr lang="en-US" sz="2800" kern="0" dirty="0">
                <a:solidFill>
                  <a:srgbClr val="002060"/>
                </a:solidFill>
                <a:latin typeface="Calibri" pitchFamily="32"/>
                <a:ea typeface="Lucida Sans Unicode"/>
                <a:cs typeface="Lucida Sans Unicode"/>
              </a:rPr>
              <a:t> de um </a:t>
            </a:r>
            <a:r>
              <a:rPr lang="en-US" sz="2800" kern="0" dirty="0" err="1">
                <a:solidFill>
                  <a:srgbClr val="002060"/>
                </a:solidFill>
                <a:latin typeface="Calibri" pitchFamily="32"/>
                <a:ea typeface="Lucida Sans Unicode"/>
                <a:cs typeface="Lucida Sans Unicode"/>
              </a:rPr>
              <a:t>círculo</a:t>
            </a:r>
            <a:r>
              <a:rPr lang="en-US" sz="2800" kern="0" dirty="0">
                <a:solidFill>
                  <a:srgbClr val="002060"/>
                </a:solidFill>
                <a:latin typeface="Calibri" pitchFamily="32"/>
                <a:ea typeface="Lucida Sans Unicode"/>
                <a:cs typeface="Lucida Sans Unicode"/>
              </a:rPr>
              <a:t> </a:t>
            </a:r>
            <a:r>
              <a:rPr lang="en-US" sz="2800" kern="0" dirty="0" err="1">
                <a:solidFill>
                  <a:srgbClr val="002060"/>
                </a:solidFill>
                <a:latin typeface="Calibri" pitchFamily="32"/>
                <a:ea typeface="Lucida Sans Unicode"/>
                <a:cs typeface="Lucida Sans Unicode"/>
              </a:rPr>
              <a:t>vicioso</a:t>
            </a:r>
            <a:r>
              <a:rPr lang="en-US" sz="2800" kern="0" dirty="0">
                <a:solidFill>
                  <a:srgbClr val="002060"/>
                </a:solidFill>
                <a:latin typeface="Calibri" pitchFamily="32"/>
                <a:ea typeface="Lucida Sans Unicode"/>
                <a:cs typeface="Lucida Sans Unicode"/>
              </a:rPr>
              <a:t> de </a:t>
            </a:r>
            <a:r>
              <a:rPr lang="en-US" sz="2800" kern="0" dirty="0" err="1">
                <a:solidFill>
                  <a:srgbClr val="002060"/>
                </a:solidFill>
                <a:latin typeface="Calibri" pitchFamily="32"/>
                <a:ea typeface="Lucida Sans Unicode"/>
                <a:cs typeface="Lucida Sans Unicode"/>
              </a:rPr>
              <a:t>ação</a:t>
            </a:r>
            <a:r>
              <a:rPr lang="en-US" sz="2800" kern="0" dirty="0">
                <a:solidFill>
                  <a:srgbClr val="002060"/>
                </a:solidFill>
                <a:latin typeface="Calibri" pitchFamily="32"/>
                <a:ea typeface="Lucida Sans Unicode"/>
                <a:cs typeface="Lucida Sans Unicode"/>
              </a:rPr>
              <a:t> e </a:t>
            </a:r>
            <a:r>
              <a:rPr lang="en-US" sz="2800" kern="0" dirty="0" err="1">
                <a:solidFill>
                  <a:srgbClr val="002060"/>
                </a:solidFill>
                <a:latin typeface="Calibri" pitchFamily="32"/>
                <a:ea typeface="Lucida Sans Unicode"/>
                <a:cs typeface="Lucida Sans Unicode"/>
              </a:rPr>
              <a:t>reação</a:t>
            </a:r>
            <a:r>
              <a:rPr lang="en-US" sz="2800" kern="0" dirty="0">
                <a:solidFill>
                  <a:srgbClr val="002060"/>
                </a:solidFill>
                <a:latin typeface="Calibri" pitchFamily="32"/>
                <a:ea typeface="Lucida Sans Unicode"/>
                <a:cs typeface="Lucida Sans Unicode"/>
              </a:rPr>
              <a:t>, </a:t>
            </a:r>
            <a:r>
              <a:rPr lang="en-US" sz="2800" kern="0" dirty="0" err="1">
                <a:solidFill>
                  <a:srgbClr val="002060"/>
                </a:solidFill>
                <a:latin typeface="Calibri" pitchFamily="32"/>
                <a:ea typeface="Lucida Sans Unicode"/>
                <a:cs typeface="Lucida Sans Unicode"/>
              </a:rPr>
              <a:t>em</a:t>
            </a:r>
            <a:r>
              <a:rPr lang="en-US" sz="2800" kern="0" dirty="0">
                <a:solidFill>
                  <a:srgbClr val="002060"/>
                </a:solidFill>
                <a:latin typeface="Calibri" pitchFamily="32"/>
                <a:ea typeface="Lucida Sans Unicode"/>
                <a:cs typeface="Lucida Sans Unicode"/>
              </a:rPr>
              <a:t> </a:t>
            </a:r>
            <a:r>
              <a:rPr lang="en-US" sz="2800" kern="0" dirty="0" err="1">
                <a:solidFill>
                  <a:srgbClr val="002060"/>
                </a:solidFill>
                <a:latin typeface="Calibri" pitchFamily="32"/>
                <a:ea typeface="Lucida Sans Unicode"/>
                <a:cs typeface="Lucida Sans Unicode"/>
              </a:rPr>
              <a:t>que</a:t>
            </a:r>
            <a:r>
              <a:rPr lang="en-US" sz="2800" kern="0" dirty="0">
                <a:solidFill>
                  <a:srgbClr val="002060"/>
                </a:solidFill>
                <a:latin typeface="Calibri" pitchFamily="32"/>
                <a:ea typeface="Lucida Sans Unicode"/>
                <a:cs typeface="Lucida Sans Unicode"/>
              </a:rPr>
              <a:t> </a:t>
            </a:r>
            <a:r>
              <a:rPr lang="en-US" sz="2800" kern="0" dirty="0" err="1">
                <a:solidFill>
                  <a:srgbClr val="002060"/>
                </a:solidFill>
                <a:latin typeface="Calibri" pitchFamily="32"/>
                <a:ea typeface="Lucida Sans Unicode"/>
                <a:cs typeface="Lucida Sans Unicode"/>
              </a:rPr>
              <a:t>cada</a:t>
            </a:r>
            <a:r>
              <a:rPr lang="en-US" sz="2800" kern="0" dirty="0">
                <a:solidFill>
                  <a:srgbClr val="002060"/>
                </a:solidFill>
                <a:latin typeface="Calibri" pitchFamily="32"/>
                <a:ea typeface="Lucida Sans Unicode"/>
                <a:cs typeface="Lucida Sans Unicode"/>
              </a:rPr>
              <a:t> </a:t>
            </a:r>
            <a:r>
              <a:rPr lang="en-US" sz="2800" kern="0" dirty="0" err="1">
                <a:solidFill>
                  <a:srgbClr val="002060"/>
                </a:solidFill>
                <a:latin typeface="Calibri" pitchFamily="32"/>
                <a:ea typeface="Lucida Sans Unicode"/>
                <a:cs typeface="Lucida Sans Unicode"/>
              </a:rPr>
              <a:t>reação</a:t>
            </a:r>
            <a:r>
              <a:rPr lang="en-US" sz="2800" kern="0" dirty="0">
                <a:solidFill>
                  <a:srgbClr val="002060"/>
                </a:solidFill>
                <a:latin typeface="Calibri" pitchFamily="32"/>
                <a:ea typeface="Lucida Sans Unicode"/>
                <a:cs typeface="Lucida Sans Unicode"/>
              </a:rPr>
              <a:t> </a:t>
            </a:r>
            <a:r>
              <a:rPr lang="en-US" sz="2800" kern="0" dirty="0" err="1">
                <a:solidFill>
                  <a:srgbClr val="002060"/>
                </a:solidFill>
                <a:latin typeface="Calibri" pitchFamily="32"/>
                <a:ea typeface="Lucida Sans Unicode"/>
                <a:cs typeface="Lucida Sans Unicode"/>
              </a:rPr>
              <a:t>torna</a:t>
            </a:r>
            <a:r>
              <a:rPr lang="en-US" sz="2800" kern="0" dirty="0">
                <a:solidFill>
                  <a:srgbClr val="002060"/>
                </a:solidFill>
                <a:latin typeface="Calibri" pitchFamily="32"/>
                <a:ea typeface="Lucida Sans Unicode"/>
                <a:cs typeface="Lucida Sans Unicode"/>
              </a:rPr>
              <a:t>-se </a:t>
            </a:r>
            <a:r>
              <a:rPr lang="en-US" sz="2800" kern="0" dirty="0" err="1">
                <a:solidFill>
                  <a:srgbClr val="002060"/>
                </a:solidFill>
                <a:latin typeface="Calibri" pitchFamily="32"/>
                <a:ea typeface="Lucida Sans Unicode"/>
                <a:cs typeface="Lucida Sans Unicode"/>
              </a:rPr>
              <a:t>mais</a:t>
            </a:r>
            <a:r>
              <a:rPr lang="en-US" sz="2800" kern="0" dirty="0">
                <a:solidFill>
                  <a:srgbClr val="002060"/>
                </a:solidFill>
                <a:latin typeface="Calibri" pitchFamily="32"/>
                <a:ea typeface="Lucida Sans Unicode"/>
                <a:cs typeface="Lucida Sans Unicode"/>
              </a:rPr>
              <a:t> </a:t>
            </a:r>
            <a:r>
              <a:rPr lang="en-US" sz="2800" kern="0" dirty="0" err="1">
                <a:solidFill>
                  <a:srgbClr val="002060"/>
                </a:solidFill>
                <a:latin typeface="Calibri" pitchFamily="32"/>
                <a:ea typeface="Lucida Sans Unicode"/>
                <a:cs typeface="Lucida Sans Unicode"/>
              </a:rPr>
              <a:t>severa</a:t>
            </a:r>
            <a:r>
              <a:rPr lang="en-US" sz="2800" kern="0" dirty="0">
                <a:solidFill>
                  <a:srgbClr val="002060"/>
                </a:solidFill>
                <a:latin typeface="Calibri" pitchFamily="32"/>
                <a:ea typeface="Lucida Sans Unicode"/>
                <a:cs typeface="Lucida Sans Unicode"/>
              </a:rPr>
              <a:t> do </a:t>
            </a:r>
            <a:r>
              <a:rPr lang="en-US" sz="2800" kern="0" dirty="0" err="1">
                <a:solidFill>
                  <a:srgbClr val="002060"/>
                </a:solidFill>
                <a:latin typeface="Calibri" pitchFamily="32"/>
                <a:ea typeface="Lucida Sans Unicode"/>
                <a:cs typeface="Lucida Sans Unicode"/>
              </a:rPr>
              <a:t>que</a:t>
            </a:r>
            <a:r>
              <a:rPr lang="en-US" sz="2800" kern="0" dirty="0">
                <a:solidFill>
                  <a:srgbClr val="002060"/>
                </a:solidFill>
                <a:latin typeface="Calibri" pitchFamily="32"/>
                <a:ea typeface="Lucida Sans Unicode"/>
                <a:cs typeface="Lucida Sans Unicode"/>
              </a:rPr>
              <a:t> a </a:t>
            </a:r>
            <a:r>
              <a:rPr lang="en-US" sz="2800" kern="0" dirty="0" err="1">
                <a:solidFill>
                  <a:srgbClr val="002060"/>
                </a:solidFill>
                <a:latin typeface="Calibri" pitchFamily="32"/>
                <a:ea typeface="Lucida Sans Unicode"/>
                <a:cs typeface="Lucida Sans Unicode"/>
              </a:rPr>
              <a:t>ação</a:t>
            </a:r>
            <a:r>
              <a:rPr lang="en-US" sz="2800" kern="0" dirty="0">
                <a:solidFill>
                  <a:srgbClr val="002060"/>
                </a:solidFill>
                <a:latin typeface="Calibri" pitchFamily="32"/>
                <a:ea typeface="Lucida Sans Unicode"/>
                <a:cs typeface="Lucida Sans Unicode"/>
              </a:rPr>
              <a:t> </a:t>
            </a:r>
            <a:r>
              <a:rPr lang="en-US" sz="2800" kern="0" dirty="0" err="1">
                <a:solidFill>
                  <a:srgbClr val="002060"/>
                </a:solidFill>
                <a:latin typeface="Calibri" pitchFamily="32"/>
                <a:ea typeface="Lucida Sans Unicode"/>
                <a:cs typeface="Lucida Sans Unicode"/>
              </a:rPr>
              <a:t>que</a:t>
            </a:r>
            <a:r>
              <a:rPr lang="en-US" sz="2800" kern="0" dirty="0">
                <a:solidFill>
                  <a:srgbClr val="002060"/>
                </a:solidFill>
                <a:latin typeface="Calibri" pitchFamily="32"/>
                <a:ea typeface="Lucida Sans Unicode"/>
                <a:cs typeface="Lucida Sans Unicode"/>
              </a:rPr>
              <a:t> a </a:t>
            </a:r>
            <a:r>
              <a:rPr lang="en-US" sz="2800" kern="0" dirty="0" err="1">
                <a:solidFill>
                  <a:srgbClr val="002060"/>
                </a:solidFill>
                <a:latin typeface="Calibri" pitchFamily="32"/>
                <a:ea typeface="Lucida Sans Unicode"/>
                <a:cs typeface="Lucida Sans Unicode"/>
              </a:rPr>
              <a:t>precedeu</a:t>
            </a:r>
            <a:r>
              <a:rPr lang="en-US" sz="2800" kern="0" dirty="0">
                <a:solidFill>
                  <a:srgbClr val="002060"/>
                </a:solidFill>
                <a:latin typeface="Calibri" pitchFamily="32"/>
                <a:ea typeface="Lucida Sans Unicode"/>
                <a:cs typeface="Lucida Sans Unicode"/>
              </a:rPr>
              <a:t> e </a:t>
            </a:r>
            <a:r>
              <a:rPr lang="en-US" sz="2800" kern="0" dirty="0" err="1">
                <a:solidFill>
                  <a:srgbClr val="002060"/>
                </a:solidFill>
                <a:latin typeface="Calibri" pitchFamily="32"/>
                <a:ea typeface="Lucida Sans Unicode"/>
                <a:cs typeface="Lucida Sans Unicode"/>
              </a:rPr>
              <a:t>cria</a:t>
            </a:r>
            <a:r>
              <a:rPr lang="en-US" sz="2800" kern="0" dirty="0">
                <a:solidFill>
                  <a:srgbClr val="002060"/>
                </a:solidFill>
                <a:latin typeface="Calibri" pitchFamily="32"/>
                <a:ea typeface="Lucida Sans Unicode"/>
                <a:cs typeface="Lucida Sans Unicode"/>
              </a:rPr>
              <a:t> </a:t>
            </a:r>
            <a:r>
              <a:rPr lang="en-US" sz="2800" kern="0" dirty="0" err="1">
                <a:solidFill>
                  <a:srgbClr val="002060"/>
                </a:solidFill>
                <a:latin typeface="Calibri" pitchFamily="32"/>
                <a:ea typeface="Lucida Sans Unicode"/>
                <a:cs typeface="Lucida Sans Unicode"/>
              </a:rPr>
              <a:t>uma</a:t>
            </a:r>
            <a:r>
              <a:rPr lang="en-US" sz="2800" kern="0" dirty="0">
                <a:solidFill>
                  <a:srgbClr val="002060"/>
                </a:solidFill>
                <a:latin typeface="Calibri" pitchFamily="32"/>
                <a:ea typeface="Lucida Sans Unicode"/>
                <a:cs typeface="Lucida Sans Unicode"/>
              </a:rPr>
              <a:t> nova </a:t>
            </a:r>
            <a:r>
              <a:rPr lang="en-US" sz="2800" kern="0" dirty="0" err="1">
                <a:solidFill>
                  <a:srgbClr val="002060"/>
                </a:solidFill>
                <a:latin typeface="Calibri" pitchFamily="32"/>
                <a:ea typeface="Lucida Sans Unicode"/>
                <a:cs typeface="Lucida Sans Unicode"/>
              </a:rPr>
              <a:t>questão</a:t>
            </a:r>
            <a:r>
              <a:rPr lang="en-US" sz="2800" kern="0" dirty="0">
                <a:solidFill>
                  <a:srgbClr val="002060"/>
                </a:solidFill>
                <a:latin typeface="Calibri" pitchFamily="32"/>
                <a:ea typeface="Lucida Sans Unicode"/>
                <a:cs typeface="Lucida Sans Unicode"/>
              </a:rPr>
              <a:t> </a:t>
            </a:r>
            <a:r>
              <a:rPr lang="en-US" sz="2800" kern="0" dirty="0" err="1">
                <a:solidFill>
                  <a:srgbClr val="002060"/>
                </a:solidFill>
                <a:latin typeface="Calibri" pitchFamily="32"/>
                <a:ea typeface="Lucida Sans Unicode"/>
                <a:cs typeface="Lucida Sans Unicode"/>
              </a:rPr>
              <a:t>ou</a:t>
            </a:r>
            <a:r>
              <a:rPr lang="en-US" sz="2800" kern="0" dirty="0">
                <a:solidFill>
                  <a:srgbClr val="002060"/>
                </a:solidFill>
                <a:latin typeface="Calibri" pitchFamily="32"/>
                <a:ea typeface="Lucida Sans Unicode"/>
                <a:cs typeface="Lucida Sans Unicode"/>
              </a:rPr>
              <a:t> </a:t>
            </a:r>
            <a:r>
              <a:rPr lang="en-US" sz="2800" kern="0" dirty="0" err="1">
                <a:solidFill>
                  <a:srgbClr val="002060"/>
                </a:solidFill>
                <a:latin typeface="Calibri" pitchFamily="32"/>
                <a:ea typeface="Lucida Sans Unicode"/>
                <a:cs typeface="Lucida Sans Unicode"/>
              </a:rPr>
              <a:t>ponto</a:t>
            </a:r>
            <a:r>
              <a:rPr lang="en-US" sz="2800" kern="0" dirty="0">
                <a:solidFill>
                  <a:srgbClr val="002060"/>
                </a:solidFill>
                <a:latin typeface="Calibri" pitchFamily="32"/>
                <a:ea typeface="Lucida Sans Unicode"/>
                <a:cs typeface="Lucida Sans Unicode"/>
              </a:rPr>
              <a:t> de </a:t>
            </a:r>
            <a:r>
              <a:rPr lang="en-US" sz="2800" kern="0" dirty="0" err="1">
                <a:solidFill>
                  <a:srgbClr val="002060"/>
                </a:solidFill>
                <a:latin typeface="Calibri" pitchFamily="32"/>
                <a:ea typeface="Lucida Sans Unicode"/>
                <a:cs typeface="Lucida Sans Unicode"/>
              </a:rPr>
              <a:t>disputa</a:t>
            </a:r>
            <a:r>
              <a:rPr lang="en-US" sz="2800" kern="0" dirty="0">
                <a:solidFill>
                  <a:srgbClr val="002060"/>
                </a:solidFill>
                <a:latin typeface="Calibri" pitchFamily="32"/>
                <a:ea typeface="Lucida Sans Unicode"/>
                <a:cs typeface="Lucida Sans Unicode"/>
              </a:rPr>
              <a:t>.</a:t>
            </a:r>
          </a:p>
          <a:p>
            <a:pPr algn="just" defTabSz="449263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2800" kern="0" dirty="0">
              <a:solidFill>
                <a:srgbClr val="002060"/>
              </a:solidFill>
              <a:latin typeface="Calibri" pitchFamily="32"/>
              <a:ea typeface="Lucida Sans Unicode"/>
              <a:cs typeface="Lucida Sans Unicode"/>
            </a:endParaRPr>
          </a:p>
          <a:p>
            <a:pPr algn="just" defTabSz="449263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2800" kern="0" dirty="0">
                <a:solidFill>
                  <a:srgbClr val="002060"/>
                </a:solidFill>
                <a:latin typeface="Calibri" pitchFamily="32"/>
                <a:ea typeface="Lucida Sans Unicode"/>
                <a:cs typeface="Lucida Sans Unicode"/>
              </a:rPr>
              <a:t>Na </a:t>
            </a:r>
            <a:r>
              <a:rPr lang="en-US" sz="2800" kern="0" dirty="0" err="1">
                <a:solidFill>
                  <a:srgbClr val="002060"/>
                </a:solidFill>
                <a:latin typeface="Calibri" pitchFamily="32"/>
                <a:ea typeface="Lucida Sans Unicode"/>
                <a:cs typeface="Lucida Sans Unicode"/>
              </a:rPr>
              <a:t>escalada</a:t>
            </a:r>
            <a:r>
              <a:rPr lang="en-US" sz="2800" kern="0" dirty="0">
                <a:solidFill>
                  <a:srgbClr val="002060"/>
                </a:solidFill>
                <a:latin typeface="Calibri" pitchFamily="32"/>
                <a:ea typeface="Lucida Sans Unicode"/>
                <a:cs typeface="Lucida Sans Unicode"/>
              </a:rPr>
              <a:t> do </a:t>
            </a:r>
            <a:r>
              <a:rPr lang="en-US" sz="2800" kern="0" dirty="0" err="1">
                <a:solidFill>
                  <a:srgbClr val="002060"/>
                </a:solidFill>
                <a:latin typeface="Calibri" pitchFamily="32"/>
                <a:ea typeface="Lucida Sans Unicode"/>
                <a:cs typeface="Lucida Sans Unicode"/>
              </a:rPr>
              <a:t>conflito</a:t>
            </a:r>
            <a:r>
              <a:rPr lang="en-US" sz="2800" kern="0" dirty="0">
                <a:solidFill>
                  <a:srgbClr val="002060"/>
                </a:solidFill>
                <a:latin typeface="Calibri" pitchFamily="32"/>
                <a:ea typeface="Lucida Sans Unicode"/>
                <a:cs typeface="Lucida Sans Unicode"/>
              </a:rPr>
              <a:t>, as </a:t>
            </a:r>
            <a:r>
              <a:rPr lang="en-US" sz="2800" kern="0" dirty="0" err="1">
                <a:solidFill>
                  <a:srgbClr val="002060"/>
                </a:solidFill>
                <a:latin typeface="Calibri" pitchFamily="32"/>
                <a:ea typeface="Lucida Sans Unicode"/>
                <a:cs typeface="Lucida Sans Unicode"/>
              </a:rPr>
              <a:t>causas</a:t>
            </a:r>
            <a:r>
              <a:rPr lang="en-US" sz="2800" kern="0" dirty="0">
                <a:solidFill>
                  <a:srgbClr val="002060"/>
                </a:solidFill>
                <a:latin typeface="Calibri" pitchFamily="32"/>
                <a:ea typeface="Lucida Sans Unicode"/>
                <a:cs typeface="Lucida Sans Unicode"/>
              </a:rPr>
              <a:t> </a:t>
            </a:r>
            <a:r>
              <a:rPr lang="en-US" sz="2800" kern="0" dirty="0" err="1">
                <a:solidFill>
                  <a:srgbClr val="002060"/>
                </a:solidFill>
                <a:latin typeface="Calibri" pitchFamily="32"/>
                <a:ea typeface="Lucida Sans Unicode"/>
                <a:cs typeface="Lucida Sans Unicode"/>
              </a:rPr>
              <a:t>originais</a:t>
            </a:r>
            <a:r>
              <a:rPr lang="en-US" sz="2800" kern="0" dirty="0">
                <a:solidFill>
                  <a:srgbClr val="002060"/>
                </a:solidFill>
                <a:latin typeface="Calibri" pitchFamily="32"/>
                <a:ea typeface="Lucida Sans Unicode"/>
                <a:cs typeface="Lucida Sans Unicode"/>
              </a:rPr>
              <a:t> se </a:t>
            </a:r>
            <a:r>
              <a:rPr lang="en-US" sz="2800" kern="0" dirty="0" err="1">
                <a:solidFill>
                  <a:srgbClr val="002060"/>
                </a:solidFill>
                <a:latin typeface="Calibri" pitchFamily="32"/>
                <a:ea typeface="Lucida Sans Unicode"/>
                <a:cs typeface="Lucida Sans Unicode"/>
              </a:rPr>
              <a:t>tornam</a:t>
            </a:r>
            <a:r>
              <a:rPr lang="en-US" sz="2800" kern="0" dirty="0">
                <a:solidFill>
                  <a:srgbClr val="002060"/>
                </a:solidFill>
                <a:latin typeface="Calibri" pitchFamily="32"/>
                <a:ea typeface="Lucida Sans Unicode"/>
                <a:cs typeface="Lucida Sans Unicode"/>
              </a:rPr>
              <a:t> </a:t>
            </a:r>
            <a:r>
              <a:rPr lang="en-US" sz="2800" kern="0" dirty="0" err="1">
                <a:solidFill>
                  <a:srgbClr val="002060"/>
                </a:solidFill>
                <a:latin typeface="Calibri" pitchFamily="32"/>
                <a:ea typeface="Lucida Sans Unicode"/>
                <a:cs typeface="Lucida Sans Unicode"/>
              </a:rPr>
              <a:t>secundárias</a:t>
            </a:r>
            <a:r>
              <a:rPr lang="en-US" sz="2800" kern="0" dirty="0">
                <a:solidFill>
                  <a:srgbClr val="002060"/>
                </a:solidFill>
                <a:latin typeface="Calibri" pitchFamily="32"/>
                <a:ea typeface="Lucida Sans Unicode"/>
                <a:cs typeface="Lucida Sans Unicode"/>
              </a:rPr>
              <a:t> </a:t>
            </a:r>
            <a:r>
              <a:rPr lang="en-US" sz="2800" kern="0" dirty="0" err="1">
                <a:solidFill>
                  <a:srgbClr val="002060"/>
                </a:solidFill>
                <a:latin typeface="Calibri" pitchFamily="32"/>
                <a:ea typeface="Lucida Sans Unicode"/>
                <a:cs typeface="Lucida Sans Unicode"/>
              </a:rPr>
              <a:t>porque</a:t>
            </a:r>
            <a:r>
              <a:rPr lang="en-US" sz="2800" kern="0" dirty="0">
                <a:solidFill>
                  <a:srgbClr val="002060"/>
                </a:solidFill>
                <a:latin typeface="Calibri" pitchFamily="32"/>
                <a:ea typeface="Lucida Sans Unicode"/>
                <a:cs typeface="Lucida Sans Unicode"/>
              </a:rPr>
              <a:t> o </a:t>
            </a:r>
            <a:r>
              <a:rPr lang="en-US" sz="2800" kern="0" dirty="0" err="1">
                <a:solidFill>
                  <a:srgbClr val="002060"/>
                </a:solidFill>
                <a:latin typeface="Calibri" pitchFamily="32"/>
                <a:ea typeface="Lucida Sans Unicode"/>
                <a:cs typeface="Lucida Sans Unicode"/>
              </a:rPr>
              <a:t>indivíduo</a:t>
            </a:r>
            <a:r>
              <a:rPr lang="en-US" sz="2800" kern="0" dirty="0">
                <a:solidFill>
                  <a:srgbClr val="002060"/>
                </a:solidFill>
                <a:latin typeface="Calibri" pitchFamily="32"/>
                <a:ea typeface="Lucida Sans Unicode"/>
                <a:cs typeface="Lucida Sans Unicode"/>
              </a:rPr>
              <a:t> </a:t>
            </a:r>
            <a:r>
              <a:rPr lang="en-US" sz="2800" kern="0" dirty="0" err="1">
                <a:solidFill>
                  <a:srgbClr val="002060"/>
                </a:solidFill>
                <a:latin typeface="Calibri" pitchFamily="32"/>
                <a:ea typeface="Lucida Sans Unicode"/>
                <a:cs typeface="Lucida Sans Unicode"/>
              </a:rPr>
              <a:t>tende</a:t>
            </a:r>
            <a:r>
              <a:rPr lang="en-US" sz="2800" kern="0" dirty="0">
                <a:solidFill>
                  <a:srgbClr val="002060"/>
                </a:solidFill>
                <a:latin typeface="Calibri" pitchFamily="32"/>
                <a:ea typeface="Lucida Sans Unicode"/>
                <a:cs typeface="Lucida Sans Unicode"/>
              </a:rPr>
              <a:t> a responder a </a:t>
            </a:r>
            <a:r>
              <a:rPr lang="en-US" sz="2800" kern="0" dirty="0" err="1">
                <a:solidFill>
                  <a:srgbClr val="002060"/>
                </a:solidFill>
                <a:latin typeface="Calibri" pitchFamily="32"/>
                <a:ea typeface="Lucida Sans Unicode"/>
                <a:cs typeface="Lucida Sans Unicode"/>
              </a:rPr>
              <a:t>uma</a:t>
            </a:r>
            <a:r>
              <a:rPr lang="en-US" sz="2800" kern="0" dirty="0">
                <a:solidFill>
                  <a:srgbClr val="002060"/>
                </a:solidFill>
                <a:latin typeface="Calibri" pitchFamily="32"/>
                <a:ea typeface="Lucida Sans Unicode"/>
                <a:cs typeface="Lucida Sans Unicode"/>
              </a:rPr>
              <a:t> </a:t>
            </a:r>
            <a:r>
              <a:rPr lang="en-US" sz="2800" kern="0" dirty="0" err="1">
                <a:solidFill>
                  <a:srgbClr val="002060"/>
                </a:solidFill>
                <a:latin typeface="Calibri" pitchFamily="32"/>
                <a:ea typeface="Lucida Sans Unicode"/>
                <a:cs typeface="Lucida Sans Unicode"/>
              </a:rPr>
              <a:t>ação</a:t>
            </a:r>
            <a:r>
              <a:rPr lang="en-US" sz="2800" kern="0" dirty="0">
                <a:solidFill>
                  <a:srgbClr val="002060"/>
                </a:solidFill>
                <a:latin typeface="Calibri" pitchFamily="32"/>
                <a:ea typeface="Lucida Sans Unicode"/>
                <a:cs typeface="Lucida Sans Unicode"/>
              </a:rPr>
              <a:t> </a:t>
            </a:r>
            <a:r>
              <a:rPr lang="en-US" sz="2800" kern="0" dirty="0" err="1">
                <a:solidFill>
                  <a:srgbClr val="002060"/>
                </a:solidFill>
                <a:latin typeface="Calibri" pitchFamily="32"/>
                <a:ea typeface="Lucida Sans Unicode"/>
                <a:cs typeface="Lucida Sans Unicode"/>
              </a:rPr>
              <a:t>que</a:t>
            </a:r>
            <a:r>
              <a:rPr lang="en-US" sz="2800" kern="0" dirty="0">
                <a:solidFill>
                  <a:srgbClr val="002060"/>
                </a:solidFill>
                <a:latin typeface="Calibri" pitchFamily="32"/>
                <a:ea typeface="Lucida Sans Unicode"/>
                <a:cs typeface="Lucida Sans Unicode"/>
              </a:rPr>
              <a:t> </a:t>
            </a:r>
            <a:r>
              <a:rPr lang="en-US" sz="2800" kern="0" dirty="0" err="1">
                <a:solidFill>
                  <a:srgbClr val="002060"/>
                </a:solidFill>
                <a:latin typeface="Calibri" pitchFamily="32"/>
                <a:ea typeface="Lucida Sans Unicode"/>
                <a:cs typeface="Lucida Sans Unicode"/>
              </a:rPr>
              <a:t>imediatamente</a:t>
            </a:r>
            <a:r>
              <a:rPr lang="en-US" sz="2800" kern="0" dirty="0">
                <a:solidFill>
                  <a:srgbClr val="002060"/>
                </a:solidFill>
                <a:latin typeface="Calibri" pitchFamily="32"/>
                <a:ea typeface="Lucida Sans Unicode"/>
                <a:cs typeface="Lucida Sans Unicode"/>
              </a:rPr>
              <a:t> </a:t>
            </a:r>
            <a:r>
              <a:rPr lang="en-US" sz="2800" kern="0" dirty="0" err="1">
                <a:solidFill>
                  <a:srgbClr val="002060"/>
                </a:solidFill>
                <a:latin typeface="Calibri" pitchFamily="32"/>
                <a:ea typeface="Lucida Sans Unicode"/>
                <a:cs typeface="Lucida Sans Unicode"/>
              </a:rPr>
              <a:t>antecedeu</a:t>
            </a:r>
            <a:r>
              <a:rPr lang="en-US" sz="2800" kern="0" dirty="0">
                <a:solidFill>
                  <a:srgbClr val="002060"/>
                </a:solidFill>
                <a:latin typeface="Calibri" pitchFamily="32"/>
                <a:ea typeface="Lucida Sans Unicode"/>
                <a:cs typeface="Lucida Sans Unicode"/>
              </a:rPr>
              <a:t> a </a:t>
            </a:r>
            <a:r>
              <a:rPr lang="en-US" sz="2800" kern="0" dirty="0" err="1">
                <a:solidFill>
                  <a:srgbClr val="002060"/>
                </a:solidFill>
                <a:latin typeface="Calibri" pitchFamily="32"/>
                <a:ea typeface="Lucida Sans Unicode"/>
                <a:cs typeface="Lucida Sans Unicode"/>
              </a:rPr>
              <a:t>sua</a:t>
            </a:r>
            <a:r>
              <a:rPr lang="en-US" sz="2800" kern="0" dirty="0">
                <a:solidFill>
                  <a:srgbClr val="002060"/>
                </a:solidFill>
                <a:latin typeface="Calibri" pitchFamily="32"/>
                <a:ea typeface="Lucida Sans Unicode"/>
                <a:cs typeface="Lucida Sans Unicode"/>
              </a:rPr>
              <a:t>.</a:t>
            </a:r>
          </a:p>
          <a:p>
            <a:pPr algn="just" defTabSz="449263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2800" kern="0" dirty="0">
              <a:solidFill>
                <a:srgbClr val="002060"/>
              </a:solidFill>
              <a:latin typeface="Calibri" pitchFamily="32"/>
              <a:ea typeface="Lucida Sans Unicode"/>
              <a:cs typeface="Lucida Sans Unicode"/>
            </a:endParaRPr>
          </a:p>
          <a:p>
            <a:pPr algn="just" defTabSz="449263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pt-BR" kern="0" dirty="0">
              <a:solidFill>
                <a:srgbClr val="002060"/>
              </a:solidFill>
              <a:latin typeface="Calibri"/>
              <a:cs typeface="+mn-cs"/>
            </a:endParaRPr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1"/>
          <p:cNvSpPr txBox="1">
            <a:spLocks noChangeArrowheads="1"/>
          </p:cNvSpPr>
          <p:nvPr/>
        </p:nvSpPr>
        <p:spPr bwMode="auto">
          <a:xfrm>
            <a:off x="2916238" y="1989138"/>
            <a:ext cx="3240087" cy="86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004" tIns="46798" rIns="90004" bIns="46798" anchor="ctr"/>
          <a:lstStyle/>
          <a:p>
            <a:pPr algn="just" defTabSz="449263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t-BR" sz="2200" b="1">
                <a:solidFill>
                  <a:srgbClr val="000000"/>
                </a:solidFill>
                <a:latin typeface="Calibri" pitchFamily="34" charset="0"/>
              </a:rPr>
              <a:t>HETEROCOMPOSIÇÃO</a:t>
            </a:r>
          </a:p>
          <a:p>
            <a:pPr algn="just" defTabSz="449263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t-BR">
                <a:solidFill>
                  <a:srgbClr val="000000"/>
                </a:solidFill>
                <a:latin typeface="Calibri" pitchFamily="34" charset="0"/>
              </a:rPr>
              <a:t>        (LIDE PROCESSUAL)</a:t>
            </a:r>
          </a:p>
        </p:txBody>
      </p:sp>
      <p:sp>
        <p:nvSpPr>
          <p:cNvPr id="7" name="Text Box 6"/>
          <p:cNvSpPr txBox="1">
            <a:spLocks noChangeArrowheads="1"/>
          </p:cNvSpPr>
          <p:nvPr/>
        </p:nvSpPr>
        <p:spPr bwMode="auto">
          <a:xfrm>
            <a:off x="107950" y="2709863"/>
            <a:ext cx="2592388" cy="935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004" tIns="46798" rIns="90004" bIns="46798" anchor="ctr"/>
          <a:lstStyle/>
          <a:p>
            <a:pPr algn="ctr" defTabSz="449263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t-BR" sz="2800" b="1">
                <a:solidFill>
                  <a:srgbClr val="003366"/>
                </a:solidFill>
                <a:latin typeface="Calibri" pitchFamily="34" charset="0"/>
              </a:rPr>
              <a:t>MEIOS DE SOLUÇÃO</a:t>
            </a:r>
          </a:p>
          <a:p>
            <a:pPr algn="ctr" defTabSz="449263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t-BR" sz="2800" b="1">
                <a:solidFill>
                  <a:srgbClr val="003366"/>
                </a:solidFill>
                <a:latin typeface="Calibri" pitchFamily="34" charset="0"/>
              </a:rPr>
              <a:t>DO CONFLITO</a:t>
            </a:r>
          </a:p>
        </p:txBody>
      </p:sp>
      <p:sp>
        <p:nvSpPr>
          <p:cNvPr id="8" name="Text Box 7"/>
          <p:cNvSpPr txBox="1">
            <a:spLocks noChangeArrowheads="1"/>
          </p:cNvSpPr>
          <p:nvPr/>
        </p:nvSpPr>
        <p:spPr bwMode="auto">
          <a:xfrm>
            <a:off x="6015038" y="1989138"/>
            <a:ext cx="2159000" cy="86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004" tIns="46798" rIns="90004" bIns="46798" anchor="ctr"/>
          <a:lstStyle/>
          <a:p>
            <a:pPr algn="just" defTabSz="449263">
              <a:spcAft>
                <a:spcPts val="1200"/>
              </a:spcAft>
              <a:buClr>
                <a:srgbClr val="000000"/>
              </a:buClr>
              <a:buSzPct val="100000"/>
              <a:buFont typeface="Wingdings" pitchFamily="2" charset="2"/>
              <a:buChar char="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t-BR" sz="2200" b="1">
                <a:solidFill>
                  <a:srgbClr val="000000"/>
                </a:solidFill>
                <a:latin typeface="Calibri" pitchFamily="34" charset="0"/>
              </a:rPr>
              <a:t>PROC. JUDICIAL</a:t>
            </a:r>
          </a:p>
          <a:p>
            <a:pPr algn="just" defTabSz="449263">
              <a:buClr>
                <a:srgbClr val="000000"/>
              </a:buClr>
              <a:buSzPct val="100000"/>
              <a:buFont typeface="Wingdings" pitchFamily="2" charset="2"/>
              <a:buChar char="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t-BR" sz="2200" b="1">
                <a:solidFill>
                  <a:srgbClr val="000000"/>
                </a:solidFill>
                <a:latin typeface="Calibri" pitchFamily="34" charset="0"/>
              </a:rPr>
              <a:t>ARBITRAGEM</a:t>
            </a:r>
          </a:p>
        </p:txBody>
      </p:sp>
      <p:sp>
        <p:nvSpPr>
          <p:cNvPr id="9" name="Text Box 8"/>
          <p:cNvSpPr txBox="1">
            <a:spLocks noChangeArrowheads="1"/>
          </p:cNvSpPr>
          <p:nvPr/>
        </p:nvSpPr>
        <p:spPr bwMode="auto">
          <a:xfrm>
            <a:off x="3132138" y="3717925"/>
            <a:ext cx="2735262" cy="1008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004" tIns="46798" rIns="90004" bIns="46798" anchor="ctr"/>
          <a:lstStyle/>
          <a:p>
            <a:pPr algn="just" defTabSz="449263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t-BR" sz="2200" b="1">
                <a:solidFill>
                  <a:srgbClr val="7030A0"/>
                </a:solidFill>
                <a:latin typeface="Calibri" pitchFamily="34" charset="0"/>
              </a:rPr>
              <a:t>AUTOCOMPOSIÇÃO</a:t>
            </a:r>
          </a:p>
          <a:p>
            <a:pPr algn="just" defTabSz="449263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t-BR">
                <a:solidFill>
                  <a:srgbClr val="000000"/>
                </a:solidFill>
                <a:latin typeface="Calibri" pitchFamily="34" charset="0"/>
              </a:rPr>
              <a:t>    (LIDE SOCIOLÓGICA)</a:t>
            </a:r>
          </a:p>
          <a:p>
            <a:pPr algn="just" defTabSz="449263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pt-BR" sz="2200" b="1">
              <a:solidFill>
                <a:srgbClr val="7030A0"/>
              </a:solidFill>
              <a:latin typeface="Calibri" pitchFamily="34" charset="0"/>
            </a:endParaRPr>
          </a:p>
        </p:txBody>
      </p:sp>
      <p:sp>
        <p:nvSpPr>
          <p:cNvPr id="10" name="Text Box 9"/>
          <p:cNvSpPr txBox="1">
            <a:spLocks noChangeArrowheads="1"/>
          </p:cNvSpPr>
          <p:nvPr/>
        </p:nvSpPr>
        <p:spPr bwMode="auto">
          <a:xfrm>
            <a:off x="6015038" y="3789363"/>
            <a:ext cx="1943100" cy="1152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004" tIns="46798" rIns="90004" bIns="46798" anchor="ctr"/>
          <a:lstStyle/>
          <a:p>
            <a:pPr algn="just" defTabSz="449263">
              <a:spcAft>
                <a:spcPts val="1200"/>
              </a:spcAft>
              <a:buClr>
                <a:srgbClr val="000000"/>
              </a:buClr>
              <a:buSzPct val="100000"/>
              <a:buFont typeface="Wingdings" pitchFamily="2" charset="2"/>
              <a:buChar char="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t-BR" sz="2200" b="1">
                <a:solidFill>
                  <a:srgbClr val="7030A0"/>
                </a:solidFill>
                <a:latin typeface="Calibri" pitchFamily="34" charset="0"/>
              </a:rPr>
              <a:t>NEGOCIAÇÃO</a:t>
            </a:r>
          </a:p>
          <a:p>
            <a:pPr algn="just" defTabSz="449263">
              <a:spcAft>
                <a:spcPts val="1200"/>
              </a:spcAft>
              <a:buClr>
                <a:srgbClr val="000000"/>
              </a:buClr>
              <a:buSzPct val="100000"/>
              <a:buFont typeface="Wingdings" pitchFamily="2" charset="2"/>
              <a:buChar char="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t-BR" sz="2200" b="1">
                <a:solidFill>
                  <a:srgbClr val="7030A0"/>
                </a:solidFill>
                <a:latin typeface="Calibri" pitchFamily="34" charset="0"/>
              </a:rPr>
              <a:t>CONCILIAÇÃO</a:t>
            </a:r>
          </a:p>
          <a:p>
            <a:pPr algn="just" defTabSz="449263">
              <a:spcAft>
                <a:spcPts val="1200"/>
              </a:spcAft>
              <a:buClr>
                <a:srgbClr val="000000"/>
              </a:buClr>
              <a:buSzPct val="100000"/>
              <a:buFont typeface="Wingdings" pitchFamily="2" charset="2"/>
              <a:buChar char="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t-BR" sz="2200" b="1">
                <a:solidFill>
                  <a:srgbClr val="7030A0"/>
                </a:solidFill>
                <a:latin typeface="Calibri" pitchFamily="34" charset="0"/>
              </a:rPr>
              <a:t>MEDIAÇÃO</a:t>
            </a:r>
          </a:p>
        </p:txBody>
      </p:sp>
      <p:sp>
        <p:nvSpPr>
          <p:cNvPr id="19463" name="Rectangle 10"/>
          <p:cNvSpPr>
            <a:spLocks noChangeArrowheads="1"/>
          </p:cNvSpPr>
          <p:nvPr/>
        </p:nvSpPr>
        <p:spPr bwMode="auto">
          <a:xfrm>
            <a:off x="1187450" y="765175"/>
            <a:ext cx="7034213" cy="649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004" tIns="46798" rIns="90004" bIns="46798" anchor="ctr">
            <a:spAutoFit/>
          </a:bodyPr>
          <a:lstStyle/>
          <a:p>
            <a:pPr algn="ctr" defTabSz="449263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t-BR" sz="3600" b="1">
                <a:solidFill>
                  <a:srgbClr val="002060"/>
                </a:solidFill>
                <a:latin typeface="Calibri" pitchFamily="34" charset="0"/>
              </a:rPr>
              <a:t>Mediação de Conflitos</a:t>
            </a:r>
          </a:p>
        </p:txBody>
      </p:sp>
      <p:cxnSp>
        <p:nvCxnSpPr>
          <p:cNvPr id="19" name="Conector reto 18"/>
          <p:cNvCxnSpPr/>
          <p:nvPr/>
        </p:nvCxnSpPr>
        <p:spPr>
          <a:xfrm>
            <a:off x="2987675" y="3286125"/>
            <a:ext cx="5329238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7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84213" y="1620838"/>
            <a:ext cx="7488237" cy="3695700"/>
          </a:xfrm>
          <a:prstGeom prst="rect">
            <a:avLst/>
          </a:prstGeom>
          <a:noFill/>
          <a:ln>
            <a:noFill/>
            <a:prstDash val="solid"/>
          </a:ln>
        </p:spPr>
        <p:txBody>
          <a:bodyPr lIns="90004" tIns="46798" rIns="90004" bIns="46798" anchor="ctr">
            <a:spAutoFit/>
          </a:bodyPr>
          <a:lstStyle/>
          <a:p>
            <a:pPr algn="ctr" defTabSz="449263" fontAlgn="auto">
              <a:spcBef>
                <a:spcPts val="0"/>
              </a:spcBef>
              <a:spcAft>
                <a:spcPts val="120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pt-BR" sz="2800" b="1" kern="0" dirty="0">
                <a:solidFill>
                  <a:srgbClr val="003366"/>
                </a:solidFill>
                <a:latin typeface="Calibri" pitchFamily="32"/>
                <a:ea typeface="Lucida Sans Unicode"/>
                <a:cs typeface="Lucida Sans Unicode"/>
              </a:rPr>
              <a:t>NEGOCIAÇÃO</a:t>
            </a:r>
          </a:p>
          <a:p>
            <a:pPr algn="just" defTabSz="449263" fontAlgn="auto">
              <a:spcBef>
                <a:spcPts val="0"/>
              </a:spcBef>
              <a:spcAft>
                <a:spcPts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pt-BR" sz="2800" kern="0" dirty="0">
                <a:solidFill>
                  <a:srgbClr val="002060"/>
                </a:solidFill>
                <a:latin typeface="Calibri" pitchFamily="32"/>
                <a:ea typeface="Lucida Sans Unicode"/>
                <a:cs typeface="Lucida Sans Unicode"/>
              </a:rPr>
              <a:t>É o meio de solução de conflito em que os indivíduos em posição de antagonismo estabelecem um </a:t>
            </a:r>
            <a:r>
              <a:rPr lang="pt-BR" sz="2800" b="1" i="1" u="sng" kern="0" dirty="0">
                <a:solidFill>
                  <a:srgbClr val="002060"/>
                </a:solidFill>
                <a:latin typeface="Calibri" pitchFamily="32"/>
                <a:ea typeface="Lucida Sans Unicode"/>
                <a:cs typeface="Lucida Sans Unicode"/>
              </a:rPr>
              <a:t>diálogo direto </a:t>
            </a:r>
            <a:r>
              <a:rPr lang="pt-BR" sz="2800" kern="0" dirty="0">
                <a:solidFill>
                  <a:srgbClr val="002060"/>
                </a:solidFill>
                <a:latin typeface="Calibri" pitchFamily="32"/>
                <a:ea typeface="Lucida Sans Unicode"/>
                <a:cs typeface="Lucida Sans Unicode"/>
              </a:rPr>
              <a:t>entre si.</a:t>
            </a:r>
          </a:p>
          <a:p>
            <a:pPr algn="just" defTabSz="449263" fontAlgn="auto">
              <a:spcBef>
                <a:spcPts val="0"/>
              </a:spcBef>
              <a:spcAft>
                <a:spcPts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pt-BR" sz="2800" kern="0" dirty="0">
              <a:solidFill>
                <a:srgbClr val="002060"/>
              </a:solidFill>
              <a:latin typeface="Calibri" pitchFamily="32"/>
              <a:ea typeface="Lucida Sans Unicode"/>
              <a:cs typeface="Lucida Sans Unicode"/>
            </a:endParaRPr>
          </a:p>
          <a:p>
            <a:pPr algn="just" defTabSz="449263" fontAlgn="auto">
              <a:spcBef>
                <a:spcPts val="0"/>
              </a:spcBef>
              <a:spcAft>
                <a:spcPts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pt-BR" sz="2800" kern="0" dirty="0">
                <a:solidFill>
                  <a:srgbClr val="002060"/>
                </a:solidFill>
                <a:latin typeface="Calibri" pitchFamily="32"/>
                <a:ea typeface="Lucida Sans Unicode"/>
                <a:cs typeface="Lucida Sans Unicode"/>
              </a:rPr>
              <a:t>É bastante comum  na vida cotidiana, uma vez que negociamos a todo instante nossos interesses  pessoais, sem  interferência  de  um  terceiro.</a:t>
            </a:r>
          </a:p>
        </p:txBody>
      </p:sp>
      <p:sp>
        <p:nvSpPr>
          <p:cNvPr id="20483" name="Rectangle 10"/>
          <p:cNvSpPr>
            <a:spLocks noChangeArrowheads="1"/>
          </p:cNvSpPr>
          <p:nvPr/>
        </p:nvSpPr>
        <p:spPr bwMode="auto">
          <a:xfrm>
            <a:off x="827088" y="630238"/>
            <a:ext cx="7632700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004" tIns="46798" rIns="90004" bIns="46798" anchor="ctr">
            <a:spAutoFit/>
          </a:bodyPr>
          <a:lstStyle/>
          <a:p>
            <a:pPr algn="ctr" defTabSz="449263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t-BR" sz="2400" b="1">
                <a:solidFill>
                  <a:srgbClr val="002060"/>
                </a:solidFill>
                <a:latin typeface="Calibri" pitchFamily="34" charset="0"/>
              </a:rPr>
              <a:t>Meios Autocompositivos de Solução de Conflitos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827088" y="1360488"/>
            <a:ext cx="7704137" cy="4833937"/>
          </a:xfrm>
          <a:prstGeom prst="rect">
            <a:avLst/>
          </a:prstGeom>
          <a:noFill/>
          <a:ln>
            <a:noFill/>
            <a:prstDash val="solid"/>
          </a:ln>
        </p:spPr>
        <p:txBody>
          <a:bodyPr lIns="90004" tIns="46798" rIns="90004" bIns="46798" anchor="ctr">
            <a:spAutoFit/>
          </a:bodyPr>
          <a:lstStyle/>
          <a:p>
            <a:pPr algn="ctr" defTabSz="449263" fontAlgn="auto">
              <a:spcBef>
                <a:spcPts val="600"/>
              </a:spcBef>
              <a:spcAft>
                <a:spcPts val="60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pt-BR" sz="2400" b="1" kern="0" dirty="0">
                <a:solidFill>
                  <a:srgbClr val="003366"/>
                </a:solidFill>
                <a:latin typeface="Calibri" pitchFamily="32"/>
                <a:ea typeface="Lucida Sans Unicode"/>
                <a:cs typeface="Lucida Sans Unicode"/>
              </a:rPr>
              <a:t>CONCILIAÇÃO</a:t>
            </a:r>
          </a:p>
          <a:p>
            <a:pPr algn="just" defTabSz="449263" fontAlgn="auto">
              <a:spcBef>
                <a:spcPts val="600"/>
              </a:spcBef>
              <a:spcAft>
                <a:spcPts val="60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pt-BR" sz="2400" kern="0" dirty="0">
                <a:solidFill>
                  <a:srgbClr val="002060"/>
                </a:solidFill>
                <a:latin typeface="Calibri" pitchFamily="32"/>
                <a:ea typeface="Lucida Sans Unicode"/>
                <a:cs typeface="Lucida Sans Unicode"/>
              </a:rPr>
              <a:t>É o </a:t>
            </a:r>
            <a:r>
              <a:rPr lang="pt-BR" sz="2400" kern="0" dirty="0" smtClean="0">
                <a:solidFill>
                  <a:srgbClr val="002060"/>
                </a:solidFill>
                <a:latin typeface="Calibri" pitchFamily="32"/>
                <a:ea typeface="Lucida Sans Unicode"/>
                <a:cs typeface="Lucida Sans Unicode"/>
              </a:rPr>
              <a:t>meio </a:t>
            </a:r>
            <a:r>
              <a:rPr lang="pt-BR" sz="2400" kern="0" dirty="0">
                <a:solidFill>
                  <a:srgbClr val="002060"/>
                </a:solidFill>
                <a:latin typeface="Calibri" pitchFamily="32"/>
                <a:ea typeface="Lucida Sans Unicode"/>
                <a:cs typeface="Lucida Sans Unicode"/>
              </a:rPr>
              <a:t>de solução de conflitos em que um terceiro desinteressado/neutro </a:t>
            </a:r>
            <a:r>
              <a:rPr lang="pt-BR" sz="2400" b="1" i="1" u="sng" kern="0" dirty="0">
                <a:solidFill>
                  <a:srgbClr val="002060"/>
                </a:solidFill>
                <a:latin typeface="Calibri" pitchFamily="32"/>
                <a:ea typeface="Lucida Sans Unicode"/>
                <a:cs typeface="Lucida Sans Unicode"/>
              </a:rPr>
              <a:t>orienta</a:t>
            </a:r>
            <a:r>
              <a:rPr lang="pt-BR" sz="2400" kern="0" dirty="0">
                <a:solidFill>
                  <a:srgbClr val="002060"/>
                </a:solidFill>
                <a:latin typeface="Calibri" pitchFamily="32"/>
                <a:ea typeface="Lucida Sans Unicode"/>
                <a:cs typeface="Lucida Sans Unicode"/>
              </a:rPr>
              <a:t> as partes na construção de um acordo.</a:t>
            </a:r>
          </a:p>
          <a:p>
            <a:pPr algn="just" defTabSz="449263" fontAlgn="auto">
              <a:spcBef>
                <a:spcPts val="600"/>
              </a:spcBef>
              <a:spcAft>
                <a:spcPts val="60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pt-BR" sz="2400" kern="0" dirty="0">
                <a:solidFill>
                  <a:srgbClr val="002060"/>
                </a:solidFill>
                <a:latin typeface="Calibri" pitchFamily="32"/>
                <a:ea typeface="Lucida Sans Unicode"/>
                <a:cs typeface="Lucida Sans Unicode"/>
              </a:rPr>
              <a:t>Tem por finalidade obter um acordo que atenda às  partes envolvidas em um conflito, proporcionado-lhes  economia de tempo e de custo em relação a uma demanda judicial.</a:t>
            </a:r>
            <a:r>
              <a:rPr lang="pt-BR" sz="2400" b="1" kern="0" dirty="0">
                <a:solidFill>
                  <a:srgbClr val="002060"/>
                </a:solidFill>
                <a:latin typeface="Calibri" pitchFamily="32"/>
                <a:ea typeface="Lucida Sans Unicode"/>
                <a:cs typeface="Lucida Sans Unicode"/>
              </a:rPr>
              <a:t> </a:t>
            </a:r>
          </a:p>
          <a:p>
            <a:pPr algn="just" defTabSz="449263" fontAlgn="auto">
              <a:spcBef>
                <a:spcPts val="600"/>
              </a:spcBef>
              <a:spcAft>
                <a:spcPts val="60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pt-BR" sz="2400" b="1" kern="0" dirty="0">
                <a:solidFill>
                  <a:srgbClr val="002060"/>
                </a:solidFill>
                <a:latin typeface="Calibri" pitchFamily="32"/>
                <a:ea typeface="Lucida Sans Unicode"/>
                <a:cs typeface="Lucida Sans Unicode"/>
              </a:rPr>
              <a:t>Aplicação - </a:t>
            </a:r>
            <a:r>
              <a:rPr lang="pt-BR" sz="2400" kern="0" dirty="0">
                <a:solidFill>
                  <a:srgbClr val="002060"/>
                </a:solidFill>
                <a:latin typeface="Calibri" pitchFamily="32"/>
                <a:ea typeface="Lucida Sans Unicode"/>
                <a:cs typeface="Lucida Sans Unicode"/>
              </a:rPr>
              <a:t>É mais adequada à solução de conflitos eventuais, onde não existe continuidade do vínculo entre as partes.</a:t>
            </a:r>
          </a:p>
          <a:p>
            <a:pPr algn="just" defTabSz="449263" fontAlgn="auto">
              <a:spcBef>
                <a:spcPts val="600"/>
              </a:spcBef>
              <a:spcAft>
                <a:spcPts val="60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pt-BR" sz="2800" kern="0" dirty="0">
              <a:solidFill>
                <a:srgbClr val="002060"/>
              </a:solidFill>
              <a:latin typeface="Calibri" pitchFamily="32"/>
              <a:ea typeface="Lucida Sans Unicode"/>
              <a:cs typeface="Lucida Sans Unicode"/>
            </a:endParaRPr>
          </a:p>
        </p:txBody>
      </p:sp>
      <p:sp>
        <p:nvSpPr>
          <p:cNvPr id="21507" name="Rectangle 10"/>
          <p:cNvSpPr>
            <a:spLocks noChangeArrowheads="1"/>
          </p:cNvSpPr>
          <p:nvPr/>
        </p:nvSpPr>
        <p:spPr bwMode="auto">
          <a:xfrm>
            <a:off x="827088" y="588963"/>
            <a:ext cx="7632700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004" tIns="46798" rIns="90004" bIns="46798" anchor="ctr">
            <a:spAutoFit/>
          </a:bodyPr>
          <a:lstStyle/>
          <a:p>
            <a:pPr algn="ctr" defTabSz="449263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t-BR" sz="2400" b="1">
                <a:solidFill>
                  <a:srgbClr val="002060"/>
                </a:solidFill>
                <a:latin typeface="Calibri" pitchFamily="34" charset="0"/>
              </a:rPr>
              <a:t>Meios Autocompositivos de Solução de Conflitos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57188" y="1844675"/>
            <a:ext cx="8501062" cy="2095500"/>
          </a:xfrm>
          <a:prstGeom prst="rect">
            <a:avLst/>
          </a:prstGeom>
          <a:noFill/>
          <a:ln>
            <a:noFill/>
            <a:prstDash val="solid"/>
          </a:ln>
        </p:spPr>
        <p:txBody>
          <a:bodyPr lIns="90004" tIns="46798" rIns="90004" bIns="46798" anchor="ctr">
            <a:spAutoFit/>
          </a:bodyPr>
          <a:lstStyle/>
          <a:p>
            <a:pPr algn="ctr" defTabSz="449263" fontAlgn="auto">
              <a:spcBef>
                <a:spcPts val="0"/>
              </a:spcBef>
              <a:spcAft>
                <a:spcPts val="120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pt-BR" sz="2400" b="1" kern="0" dirty="0">
                <a:solidFill>
                  <a:srgbClr val="003366"/>
                </a:solidFill>
                <a:latin typeface="Calibri" pitchFamily="32"/>
                <a:ea typeface="Lucida Sans Unicode"/>
                <a:cs typeface="Lucida Sans Unicode"/>
              </a:rPr>
              <a:t>MEDIAÇÃO</a:t>
            </a:r>
            <a:endParaRPr lang="pt-BR" sz="2400" b="1" kern="0" dirty="0">
              <a:solidFill>
                <a:srgbClr val="002060"/>
              </a:solidFill>
              <a:latin typeface="Calibri" pitchFamily="32"/>
              <a:ea typeface="Lucida Sans Unicode"/>
              <a:cs typeface="Lucida Sans Unicode"/>
            </a:endParaRPr>
          </a:p>
          <a:p>
            <a:pPr algn="just" defTabSz="449263" fontAlgn="auto">
              <a:spcBef>
                <a:spcPts val="0"/>
              </a:spcBef>
              <a:spcAft>
                <a:spcPts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pt-BR" sz="2400" kern="0" dirty="0">
                <a:solidFill>
                  <a:srgbClr val="002060"/>
                </a:solidFill>
                <a:latin typeface="Calibri" pitchFamily="32"/>
                <a:ea typeface="Lucida Sans Unicode"/>
                <a:cs typeface="Lucida Sans Unicode"/>
              </a:rPr>
              <a:t>É um processo autocompositivo em  que  um terceiro capacitado e imparcial auxilia as partes, através de emprego técnicas de comunicação na busca de um acordo mutuamente satisfatório ou do restabelecimento do diálogo entre as partes.</a:t>
            </a:r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357188" y="4198832"/>
            <a:ext cx="8535987" cy="1571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004" tIns="46798" rIns="90004" bIns="46798" anchor="ctr">
            <a:spAutoFit/>
          </a:bodyPr>
          <a:lstStyle/>
          <a:p>
            <a:pPr algn="just" defTabSz="449263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t-BR" sz="2400" b="1" dirty="0">
                <a:solidFill>
                  <a:srgbClr val="002060"/>
                </a:solidFill>
                <a:latin typeface="Calibri" pitchFamily="34" charset="0"/>
              </a:rPr>
              <a:t>Aplicação - </a:t>
            </a:r>
            <a:r>
              <a:rPr lang="pt-BR" sz="2400" dirty="0">
                <a:solidFill>
                  <a:srgbClr val="002060"/>
                </a:solidFill>
                <a:latin typeface="Calibri" pitchFamily="34" charset="0"/>
              </a:rPr>
              <a:t>É mais adequada nas disputas em que existem vínculos entre as partes, como ocorre nas relações continuadas, por exemplo </a:t>
            </a:r>
            <a:r>
              <a:rPr lang="pt-BR" sz="2400" dirty="0" smtClean="0">
                <a:solidFill>
                  <a:srgbClr val="002060"/>
                </a:solidFill>
                <a:latin typeface="Calibri" pitchFamily="34" charset="0"/>
              </a:rPr>
              <a:t>nos conflitos envolvendo membros da família ou </a:t>
            </a:r>
            <a:r>
              <a:rPr lang="pt-BR" sz="2400" dirty="0">
                <a:solidFill>
                  <a:srgbClr val="002060"/>
                </a:solidFill>
                <a:latin typeface="Calibri" pitchFamily="34" charset="0"/>
              </a:rPr>
              <a:t>entre vizinhos.</a:t>
            </a:r>
          </a:p>
        </p:txBody>
      </p:sp>
      <p:sp>
        <p:nvSpPr>
          <p:cNvPr id="22532" name="Rectangle 10"/>
          <p:cNvSpPr>
            <a:spLocks noChangeArrowheads="1"/>
          </p:cNvSpPr>
          <p:nvPr/>
        </p:nvSpPr>
        <p:spPr bwMode="auto">
          <a:xfrm>
            <a:off x="827088" y="630238"/>
            <a:ext cx="7632700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004" tIns="46798" rIns="90004" bIns="46798" anchor="ctr">
            <a:spAutoFit/>
          </a:bodyPr>
          <a:lstStyle/>
          <a:p>
            <a:pPr algn="ctr" defTabSz="449263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t-BR" sz="2400" b="1">
                <a:solidFill>
                  <a:srgbClr val="002060"/>
                </a:solidFill>
                <a:latin typeface="Calibri" pitchFamily="34" charset="0"/>
              </a:rPr>
              <a:t>Meios Autocompositivos de Solução de Conflitos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107504" y="620688"/>
            <a:ext cx="8786812" cy="640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004" tIns="46798" rIns="90004" bIns="46798" anchor="ctr">
            <a:spAutoFit/>
          </a:bodyPr>
          <a:lstStyle/>
          <a:p>
            <a:pPr algn="ctr" defTabSz="449263">
              <a:spcBef>
                <a:spcPts val="800"/>
              </a:spcBef>
              <a:spcAft>
                <a:spcPts val="80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t-BR" sz="2600" b="1" dirty="0">
                <a:solidFill>
                  <a:srgbClr val="003366"/>
                </a:solidFill>
                <a:latin typeface="Calibri" pitchFamily="34" charset="0"/>
              </a:rPr>
              <a:t>Alguns Fundamentos da Mediação de Conflitos</a:t>
            </a:r>
          </a:p>
          <a:p>
            <a:pPr algn="ctr" defTabSz="449263">
              <a:spcBef>
                <a:spcPts val="800"/>
              </a:spcBef>
              <a:spcAft>
                <a:spcPts val="80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pt-BR" b="1" dirty="0">
              <a:solidFill>
                <a:srgbClr val="003366"/>
              </a:solidFill>
              <a:latin typeface="Calibri" pitchFamily="34" charset="0"/>
            </a:endParaRPr>
          </a:p>
          <a:p>
            <a:pPr algn="just" defTabSz="449263">
              <a:spcBef>
                <a:spcPts val="800"/>
              </a:spcBef>
              <a:spcAft>
                <a:spcPts val="80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t-BR" sz="2000" b="1" dirty="0">
                <a:solidFill>
                  <a:srgbClr val="003366"/>
                </a:solidFill>
                <a:latin typeface="Calibri" pitchFamily="34" charset="0"/>
              </a:rPr>
              <a:t>Separar as pessoas do problema</a:t>
            </a:r>
            <a:r>
              <a:rPr lang="pt-BR" sz="2000" dirty="0">
                <a:solidFill>
                  <a:srgbClr val="003366"/>
                </a:solidFill>
                <a:latin typeface="Calibri" pitchFamily="34" charset="0"/>
              </a:rPr>
              <a:t> – Focar no problema e não na relação com o outro, evitando tratar a questão como pessoal. Separar a pauta objetiva da pauta subjetiva. Ex: discutir as regras de boa vizinhança em vez de atacar o vizinho.</a:t>
            </a:r>
          </a:p>
          <a:p>
            <a:pPr algn="just" defTabSz="449263">
              <a:spcBef>
                <a:spcPts val="800"/>
              </a:spcBef>
              <a:spcAft>
                <a:spcPts val="80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t-BR" sz="2000" b="1" dirty="0">
                <a:solidFill>
                  <a:srgbClr val="003366"/>
                </a:solidFill>
                <a:latin typeface="Calibri" pitchFamily="34" charset="0"/>
              </a:rPr>
              <a:t>Foco nos interesses (latentes) e não em posições (manifestas) </a:t>
            </a:r>
            <a:r>
              <a:rPr lang="pt-BR" sz="2000" dirty="0">
                <a:solidFill>
                  <a:srgbClr val="003366"/>
                </a:solidFill>
                <a:latin typeface="Calibri" pitchFamily="34" charset="0"/>
              </a:rPr>
              <a:t>– Em muitas ocasiões, as posições manifestas não correspondem a interesses verdadeiros que podem não ser objetivamente revelados ou conhecidos de início. Perguntas: o que é mais importante para você nesse processo de diálogo? O que você gostaria de preservar ou cuidar? </a:t>
            </a:r>
          </a:p>
          <a:p>
            <a:pPr algn="just" defTabSz="449263">
              <a:spcBef>
                <a:spcPts val="800"/>
              </a:spcBef>
              <a:spcAft>
                <a:spcPts val="80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t-BR" sz="2000" b="1" dirty="0">
                <a:solidFill>
                  <a:srgbClr val="003366"/>
                </a:solidFill>
                <a:latin typeface="Calibri" pitchFamily="34" charset="0"/>
              </a:rPr>
              <a:t>Utilização de critérios objetivos</a:t>
            </a:r>
            <a:r>
              <a:rPr lang="pt-BR" sz="2000" dirty="0">
                <a:solidFill>
                  <a:srgbClr val="003366"/>
                </a:solidFill>
                <a:latin typeface="Calibri" pitchFamily="34" charset="0"/>
              </a:rPr>
              <a:t> – Possibilita que a subjetividade dos </a:t>
            </a:r>
            <a:r>
              <a:rPr lang="pt-BR" sz="2000" dirty="0" err="1">
                <a:solidFill>
                  <a:srgbClr val="003366"/>
                </a:solidFill>
                <a:latin typeface="Calibri" pitchFamily="34" charset="0"/>
              </a:rPr>
              <a:t>mediandos</a:t>
            </a:r>
            <a:r>
              <a:rPr lang="pt-BR" sz="2000" dirty="0">
                <a:solidFill>
                  <a:srgbClr val="003366"/>
                </a:solidFill>
                <a:latin typeface="Calibri" pitchFamily="34" charset="0"/>
              </a:rPr>
              <a:t> não seja norteadora das decisões, criando novos impasses. Por exemplo: utilizar tabelas de </a:t>
            </a:r>
            <a:r>
              <a:rPr lang="pt-BR" sz="2000" dirty="0" smtClean="0">
                <a:solidFill>
                  <a:srgbClr val="003366"/>
                </a:solidFill>
                <a:latin typeface="Calibri" pitchFamily="34" charset="0"/>
              </a:rPr>
              <a:t>preços ou </a:t>
            </a:r>
            <a:r>
              <a:rPr lang="pt-BR" sz="2000" dirty="0">
                <a:solidFill>
                  <a:srgbClr val="003366"/>
                </a:solidFill>
                <a:latin typeface="Calibri" pitchFamily="34" charset="0"/>
              </a:rPr>
              <a:t>valores de </a:t>
            </a:r>
            <a:r>
              <a:rPr lang="pt-BR" sz="2000" dirty="0" smtClean="0">
                <a:solidFill>
                  <a:srgbClr val="003366"/>
                </a:solidFill>
                <a:latin typeface="Calibri" pitchFamily="34" charset="0"/>
              </a:rPr>
              <a:t>mercado durante </a:t>
            </a:r>
            <a:r>
              <a:rPr lang="pt-BR" sz="2000" dirty="0">
                <a:solidFill>
                  <a:srgbClr val="003366"/>
                </a:solidFill>
                <a:latin typeface="Calibri" pitchFamily="34" charset="0"/>
              </a:rPr>
              <a:t>a negociação.</a:t>
            </a:r>
          </a:p>
          <a:p>
            <a:pPr algn="just" defTabSz="449263">
              <a:spcBef>
                <a:spcPts val="800"/>
              </a:spcBef>
              <a:spcAft>
                <a:spcPts val="80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t-BR" sz="2000" b="1" dirty="0">
                <a:solidFill>
                  <a:srgbClr val="003366"/>
                </a:solidFill>
                <a:latin typeface="Calibri" pitchFamily="34" charset="0"/>
              </a:rPr>
              <a:t>Geração de Opção de Ganhos Múltiplos</a:t>
            </a:r>
            <a:r>
              <a:rPr lang="pt-BR" sz="2000" dirty="0">
                <a:solidFill>
                  <a:srgbClr val="003366"/>
                </a:solidFill>
                <a:latin typeface="Calibri" pitchFamily="34" charset="0"/>
              </a:rPr>
              <a:t> – Gerar variedade de alternativas antes de decidir pela solução, evitando a polarização entre apenas duas alternativas. </a:t>
            </a:r>
          </a:p>
          <a:p>
            <a:pPr algn="just" defTabSz="449263">
              <a:spcBef>
                <a:spcPts val="800"/>
              </a:spcBef>
              <a:spcAft>
                <a:spcPts val="80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pt-BR" sz="2600" dirty="0">
              <a:solidFill>
                <a:srgbClr val="00FF00"/>
              </a:solidFill>
              <a:latin typeface="Calibri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214313" y="774700"/>
            <a:ext cx="8786812" cy="560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004" tIns="46798" rIns="90004" bIns="46798" anchor="ctr">
            <a:spAutoFit/>
          </a:bodyPr>
          <a:lstStyle/>
          <a:p>
            <a:pPr algn="ctr" defTabSz="449263">
              <a:spcBef>
                <a:spcPts val="600"/>
              </a:spcBef>
              <a:spcAft>
                <a:spcPts val="60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t-BR" sz="2600" b="1">
                <a:solidFill>
                  <a:srgbClr val="003366"/>
                </a:solidFill>
                <a:latin typeface="Calibri" pitchFamily="34" charset="0"/>
              </a:rPr>
              <a:t>Etapas da Mediação</a:t>
            </a:r>
          </a:p>
          <a:p>
            <a:pPr algn="just" defTabSz="449263">
              <a:spcBef>
                <a:spcPts val="600"/>
              </a:spcBef>
              <a:spcAft>
                <a:spcPts val="60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t-BR" sz="2000" b="1">
                <a:solidFill>
                  <a:srgbClr val="003366"/>
                </a:solidFill>
                <a:latin typeface="Calibri" pitchFamily="34" charset="0"/>
              </a:rPr>
              <a:t>1)</a:t>
            </a:r>
            <a:r>
              <a:rPr lang="pt-BR" sz="2000">
                <a:solidFill>
                  <a:srgbClr val="003366"/>
                </a:solidFill>
                <a:latin typeface="Calibri" pitchFamily="34" charset="0"/>
              </a:rPr>
              <a:t> Pré-mediação</a:t>
            </a:r>
          </a:p>
          <a:p>
            <a:pPr algn="just" defTabSz="449263">
              <a:spcBef>
                <a:spcPts val="600"/>
              </a:spcBef>
              <a:spcAft>
                <a:spcPts val="60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t-BR" sz="2000" b="1">
                <a:solidFill>
                  <a:srgbClr val="003366"/>
                </a:solidFill>
                <a:latin typeface="Calibri" pitchFamily="34" charset="0"/>
              </a:rPr>
              <a:t>2)</a:t>
            </a:r>
            <a:r>
              <a:rPr lang="pt-BR" sz="2000">
                <a:solidFill>
                  <a:srgbClr val="003366"/>
                </a:solidFill>
                <a:latin typeface="Calibri" pitchFamily="34" charset="0"/>
              </a:rPr>
              <a:t> Declaração de Abertura - Apresentações:</a:t>
            </a:r>
          </a:p>
          <a:p>
            <a:pPr algn="just" defTabSz="449263">
              <a:spcBef>
                <a:spcPts val="600"/>
              </a:spcBef>
              <a:spcAft>
                <a:spcPts val="60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t-BR" sz="2000" b="1">
                <a:solidFill>
                  <a:srgbClr val="003366"/>
                </a:solidFill>
                <a:latin typeface="Calibri" pitchFamily="34" charset="0"/>
              </a:rPr>
              <a:t>3)</a:t>
            </a:r>
            <a:r>
              <a:rPr lang="pt-BR" sz="2000">
                <a:solidFill>
                  <a:srgbClr val="003366"/>
                </a:solidFill>
                <a:latin typeface="Calibri" pitchFamily="34" charset="0"/>
              </a:rPr>
              <a:t> Exposição das partes (relato das histórias)</a:t>
            </a:r>
          </a:p>
          <a:p>
            <a:pPr algn="just" defTabSz="449263">
              <a:spcBef>
                <a:spcPts val="600"/>
              </a:spcBef>
              <a:spcAft>
                <a:spcPts val="60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t-BR" sz="2000" b="1">
                <a:solidFill>
                  <a:srgbClr val="003366"/>
                </a:solidFill>
                <a:latin typeface="Calibri" pitchFamily="34" charset="0"/>
              </a:rPr>
              <a:t>4)</a:t>
            </a:r>
            <a:r>
              <a:rPr lang="pt-BR" sz="2000">
                <a:solidFill>
                  <a:srgbClr val="003366"/>
                </a:solidFill>
                <a:latin typeface="Calibri" pitchFamily="34" charset="0"/>
              </a:rPr>
              <a:t> Resumo do caso, primeiro ordenamento dos problemas </a:t>
            </a:r>
          </a:p>
          <a:p>
            <a:pPr algn="just" defTabSz="449263">
              <a:spcBef>
                <a:spcPts val="600"/>
              </a:spcBef>
              <a:spcAft>
                <a:spcPts val="60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t-BR" sz="2000" b="1">
                <a:solidFill>
                  <a:srgbClr val="003366"/>
                </a:solidFill>
                <a:latin typeface="Calibri" pitchFamily="34" charset="0"/>
              </a:rPr>
              <a:t>5)</a:t>
            </a:r>
            <a:r>
              <a:rPr lang="pt-BR" sz="2000">
                <a:solidFill>
                  <a:srgbClr val="003366"/>
                </a:solidFill>
                <a:latin typeface="Calibri" pitchFamily="34" charset="0"/>
              </a:rPr>
              <a:t> Definição da pauta de trabalho</a:t>
            </a:r>
          </a:p>
          <a:p>
            <a:pPr algn="just" defTabSz="449263">
              <a:spcBef>
                <a:spcPts val="600"/>
              </a:spcBef>
              <a:spcAft>
                <a:spcPts val="60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t-BR" sz="2000" b="1">
                <a:solidFill>
                  <a:srgbClr val="003366"/>
                </a:solidFill>
                <a:latin typeface="Calibri" pitchFamily="34" charset="0"/>
              </a:rPr>
              <a:t>6) </a:t>
            </a:r>
            <a:r>
              <a:rPr lang="pt-BR" sz="2000">
                <a:solidFill>
                  <a:srgbClr val="003366"/>
                </a:solidFill>
                <a:latin typeface="Calibri" pitchFamily="34" charset="0"/>
              </a:rPr>
              <a:t>Realização de sessões individuais (quando necessário) e/ou perguntas para identificar interesses e questões</a:t>
            </a:r>
          </a:p>
          <a:p>
            <a:pPr algn="just" defTabSz="449263">
              <a:spcBef>
                <a:spcPts val="600"/>
              </a:spcBef>
              <a:spcAft>
                <a:spcPts val="60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t-BR" sz="2000" b="1">
                <a:solidFill>
                  <a:srgbClr val="003366"/>
                </a:solidFill>
                <a:latin typeface="Calibri" pitchFamily="34" charset="0"/>
              </a:rPr>
              <a:t>7) </a:t>
            </a:r>
            <a:r>
              <a:rPr lang="pt-BR" sz="2000">
                <a:solidFill>
                  <a:srgbClr val="003366"/>
                </a:solidFill>
                <a:latin typeface="Calibri" pitchFamily="34" charset="0"/>
              </a:rPr>
              <a:t>Ampliação de alternativas </a:t>
            </a:r>
          </a:p>
          <a:p>
            <a:pPr algn="just" defTabSz="449263">
              <a:spcBef>
                <a:spcPts val="600"/>
              </a:spcBef>
              <a:spcAft>
                <a:spcPts val="60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t-BR" sz="2000" b="1">
                <a:solidFill>
                  <a:srgbClr val="003366"/>
                </a:solidFill>
                <a:latin typeface="Calibri" pitchFamily="34" charset="0"/>
              </a:rPr>
              <a:t>8) </a:t>
            </a:r>
            <a:r>
              <a:rPr lang="pt-BR" sz="2000">
                <a:solidFill>
                  <a:srgbClr val="003366"/>
                </a:solidFill>
                <a:latin typeface="Calibri" pitchFamily="34" charset="0"/>
              </a:rPr>
              <a:t>Sessão conjunta final – negociação da pauta final</a:t>
            </a:r>
          </a:p>
          <a:p>
            <a:pPr algn="just" defTabSz="449263">
              <a:spcBef>
                <a:spcPts val="600"/>
              </a:spcBef>
              <a:spcAft>
                <a:spcPts val="60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t-BR" sz="2000" b="1">
                <a:solidFill>
                  <a:srgbClr val="003366"/>
                </a:solidFill>
                <a:latin typeface="Calibri" pitchFamily="34" charset="0"/>
              </a:rPr>
              <a:t>8) </a:t>
            </a:r>
            <a:r>
              <a:rPr lang="pt-BR" sz="2000">
                <a:solidFill>
                  <a:srgbClr val="003366"/>
                </a:solidFill>
                <a:latin typeface="Calibri" pitchFamily="34" charset="0"/>
              </a:rPr>
              <a:t>Redação acordo (quando houver) em linguagem simples e compreensível</a:t>
            </a:r>
          </a:p>
          <a:p>
            <a:pPr algn="just" defTabSz="449263">
              <a:spcBef>
                <a:spcPts val="600"/>
              </a:spcBef>
              <a:spcAft>
                <a:spcPts val="60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t-BR" sz="2000" b="1">
                <a:solidFill>
                  <a:srgbClr val="003366"/>
                </a:solidFill>
                <a:latin typeface="Calibri" pitchFamily="34" charset="0"/>
              </a:rPr>
              <a:t>9) </a:t>
            </a:r>
            <a:r>
              <a:rPr lang="pt-BR" sz="2000">
                <a:solidFill>
                  <a:srgbClr val="003366"/>
                </a:solidFill>
                <a:latin typeface="Calibri" pitchFamily="34" charset="0"/>
              </a:rPr>
              <a:t>Leitura do termo, assinatura e esclarecimento de dúvidas</a:t>
            </a:r>
            <a:r>
              <a:rPr lang="pt-BR" sz="2600">
                <a:solidFill>
                  <a:srgbClr val="003366"/>
                </a:solidFill>
                <a:latin typeface="Calibri" pitchFamily="34" charset="0"/>
              </a:rPr>
              <a:t>.</a:t>
            </a:r>
          </a:p>
        </p:txBody>
      </p:sp>
      <p:sp>
        <p:nvSpPr>
          <p:cNvPr id="27652" name="CaixaDeTexto 2"/>
          <p:cNvSpPr txBox="1">
            <a:spLocks noChangeArrowheads="1"/>
          </p:cNvSpPr>
          <p:nvPr/>
        </p:nvSpPr>
        <p:spPr bwMode="auto">
          <a:xfrm>
            <a:off x="5003800" y="1441450"/>
            <a:ext cx="1838325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BR">
                <a:solidFill>
                  <a:srgbClr val="003366"/>
                </a:solidFill>
                <a:latin typeface="Calibri" pitchFamily="34" charset="0"/>
              </a:rPr>
              <a:t>Mediador</a:t>
            </a:r>
          </a:p>
          <a:p>
            <a:r>
              <a:rPr lang="pt-BR">
                <a:solidFill>
                  <a:srgbClr val="003366"/>
                </a:solidFill>
                <a:latin typeface="Calibri" pitchFamily="34" charset="0"/>
              </a:rPr>
              <a:t>Partes</a:t>
            </a:r>
          </a:p>
          <a:p>
            <a:r>
              <a:rPr lang="pt-BR">
                <a:solidFill>
                  <a:srgbClr val="003366"/>
                </a:solidFill>
                <a:latin typeface="Calibri" pitchFamily="34" charset="0"/>
              </a:rPr>
              <a:t>Método</a:t>
            </a:r>
          </a:p>
          <a:p>
            <a:r>
              <a:rPr lang="pt-BR">
                <a:solidFill>
                  <a:srgbClr val="003366"/>
                </a:solidFill>
                <a:latin typeface="Calibri" pitchFamily="34" charset="0"/>
              </a:rPr>
              <a:t>Regras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7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276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276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52" grpId="0"/>
    </p:bldLst>
  </p:timing>
</p:sld>
</file>

<file path=ppt/theme/theme1.xml><?xml version="1.0" encoding="utf-8"?>
<a:theme xmlns:a="http://schemas.openxmlformats.org/drawingml/2006/main" name="1_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_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3_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Fluxo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3700</TotalTime>
  <Words>2003</Words>
  <Application>Microsoft Office PowerPoint</Application>
  <PresentationFormat>Apresentação na tela (4:3)</PresentationFormat>
  <Paragraphs>199</Paragraphs>
  <Slides>27</Slides>
  <Notes>27</Notes>
  <HiddenSlides>0</HiddenSlides>
  <MMClips>0</MMClips>
  <ScaleCrop>false</ScaleCrop>
  <HeadingPairs>
    <vt:vector size="4" baseType="variant">
      <vt:variant>
        <vt:lpstr>Tema</vt:lpstr>
      </vt:variant>
      <vt:variant>
        <vt:i4>4</vt:i4>
      </vt:variant>
      <vt:variant>
        <vt:lpstr>Títulos de slides</vt:lpstr>
      </vt:variant>
      <vt:variant>
        <vt:i4>27</vt:i4>
      </vt:variant>
    </vt:vector>
  </HeadingPairs>
  <TitlesOfParts>
    <vt:vector size="31" baseType="lpstr">
      <vt:lpstr>1_Tema do Office</vt:lpstr>
      <vt:lpstr>2_Tema do Office</vt:lpstr>
      <vt:lpstr>3_Tema do Office</vt:lpstr>
      <vt:lpstr>Fluxo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Administrador</dc:creator>
  <cp:lastModifiedBy>Ylo Barroso Caiado Fraga</cp:lastModifiedBy>
  <cp:revision>362</cp:revision>
  <cp:lastPrinted>1601-01-01T00:00:00Z</cp:lastPrinted>
  <dcterms:created xsi:type="dcterms:W3CDTF">2011-07-05T11:05:47Z</dcterms:created>
  <dcterms:modified xsi:type="dcterms:W3CDTF">2014-10-09T19:42:12Z</dcterms:modified>
</cp:coreProperties>
</file>